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7727ED-D2EC-4640-ACD1-B2CBE8036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9299DF-3CE3-4493-818F-F28175690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C06D07-1B2B-49DE-A63D-41C5553A1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EE6229-3774-4C10-91F3-CDA4A38F8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E88046-2D8B-4F2B-A008-FACAF8B0D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0019BB-E995-464B-B222-ABE426C2B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48C4BB-EE7E-48A6-8DFB-26F723B74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439357-B066-48C2-A870-00DF35252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502B42-3BC2-4CCC-887B-8D4E33CE3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3B1FAF-AFA2-43D8-9A57-8C449FCD2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2F7967-43F2-4D7C-A650-A42D133C6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11433424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合同法中的强制执行措施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强制执行措施概述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强制执行措施的种类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强制执行措施的实施程序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强制执行措施中当事人的权利保障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强制执行措施中法院的角色与职责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合同法中强制执行措施的实践应用与案例分析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强制执行措施概述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强制执行措施是指在合同争议中，当一方当事人不履行合同义务时，另一方当事人可以依法申请法院采取强制措施，强制其履行合同义务或承担违约责任的一种法律手段。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强制执行措施具有强制性、法定性和程序性的特点。其目的是为了保障合同的有效履行和当事人的合法权益，维护社会经济秩序的稳定。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定义与性质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强制执行措施适用于各类合同争议，包括民事合同、商事合同、劳动合同等。只要合同具有法律效力且一方当事人不履行合同义务，另一方当事人即可申请强制执行。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强制执行措施的对象可以是自然人、法人或其他组织。无论是作为原告还是被告，只要符合法定条件，均可成为强制执行措施的对象。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458" r="154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强制执行措施的法律依据主要包括《中华人民共和国合同法》、《中华人民共和国民事诉讼法》等相关法律法规。这些法律法规规定了强制执行措施的种类、适用条件、程序等。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施强制执行措施时，应遵循以下原则：一是法定原则，即必须依法进行，不得违反法律规定；二是公平原则，即应平等保护各方当事人的合法权益；三是效率原则，即应尽可能提高执行效率，减少当事人的损失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法律依据及原则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强制执行措施的种类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责令履行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如果债务人在规定期限内仍未履行债务，法院可以采取其他强制执行措施。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责令履行是指法院根据债权人的申请，向债务人发出履行债务的强制命令。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509" b="350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冻结、划拨存款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冻结存款是指法院通过向银行发出协助执行通知书，要求银行暂停债务人的账户资金支付功能，以保证债权人权益。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划拨存款是指法院在冻结存款后，将债务人的账户资金直接划转至债权人账户或法院指定账户。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查封是指法院对债务人的财产进行封存，禁止其处分或转移。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扣押是指法院将债务人的财产移至指定地点进行保管，以防止其隐匿、转移或毁损。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拍卖是指法院通过公开竞价的方式，将查封、扣押的财产出售给最高应价者，所得价款用于清偿债务。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查封、扣押、拍卖财产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搜查隐匿财产是指法院在掌握一定线索的情况下，对债务人的住所、经营场所等进行搜查，以查找被隐匿的财产。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在搜查过程中，法院可以邀请见证人到场见证，并制作搜查笔录。如果发现被隐匿的财产，法院可以采取相应的强制执行措施。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搜查被执行人隐匿财产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强制执行措施的实施程序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债权人提出申请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法院受理申请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申请与受理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债权人需向有管辖权的法院提出书面申请，并提供相关证据材料，包括债权凭证、执行依据等。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法院在收到申请后，应在法定期限内进行审查，符合受理条件的，予以受理并通知债权人。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782" b="1278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法院对债权人的申请进行实质审查，包括核对债权凭证、执行依据的真实性、合法性等。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经审查，法院认为申请符合强制执行条件的，应作出予以执行的裁定，并送达债务人和相关协助执行单位；认为不符合条件的，应裁定驳回申请。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审查与决定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作出决定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法院审查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667" r="13667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法院在作出执行裁定后，应向债务人发出执行通知书，告知其履行义务的内容、期限等。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执行通知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债务人在收到执行通知后，应按期履行义务。如拒不履行，法院可采取强制措施进行执行，如查封、扣押、拍卖等。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实施执行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在执行过程中，法院应对执行情况进行监督，确保执行活动的合法、公正。同时，债权人、债务人也有权对执行活动进行监督，提出异议或申请复议。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执行监督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实施与监督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https://d.book118.com/165114334240011110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2024-09-16T02:25:48.489</cp:lastPrinted>
  <dcterms:created xsi:type="dcterms:W3CDTF">2024-09-15T18:25:48Z</dcterms:created>
  <dcterms:modified xsi:type="dcterms:W3CDTF">2024-09-15T18:25:50Z</dcterms:modified>
</cp:coreProperties>
</file>