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5A93F-360C-4FAC-BA80-072F7516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06F13-F3B4-43DD-8C8E-9F8D64920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CE3CB-9D8F-4317-B97C-C1C6E3589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29F24-CC5B-465C-918E-058FDA190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7E4FD3-0D46-4590-915B-937BBEB15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0EBDF-9C2C-4198-82FF-B3D0AD0F5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1E6BB-0CF1-402A-BFFF-9A22E25A9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4DBE7-039F-41BC-AEDF-5FCBBF24B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D87A5-909A-4229-BA56-426D730C8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621D3-D311-44C9-83DD-CEC2ED58B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91709-1814-49DF-B641-C5F3B9C73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200213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营销环境因素的发展变化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营销环境因素概述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营销环境因素的发展历程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营销环境因素对企业的影响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企业应对营销环境变化的策略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未来营销环境因素的展望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营销环境因素概述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营销环境因素是指影响企业营销活动效果的外部环境因素，包括微观环境和宏观环境。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包括供应商、竞争对手、顾客、营销中介等。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包括政治法律、经济、社会文化、科技发展等。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营销环境因素对企业营销策略的制定和实施具有重要影响，是企业制定营销策略的重要依据。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企业需要时刻关注营销环境因素的变化，及时调整营销策略，以适应市场变化，提高营销效果。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营销环境因素的变化可能为企业带来新的市场机会或威胁，企业需要密切关注并采取相应措施。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营销环境因素的重要性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营销环境因素的发展历程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传统营销环境因素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传统营销环境因素主要包括人口统计、经济、社会文化和技术等宏观环境因素，以及竞争者、顾客、供应商等微观环境因素。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这些因素在过去的营销活动中起到了重要的作用，为企业提供了市场机会和威胁，是企业制定营销策略的基础。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新兴营销环境因素包括社交媒体、大数据、物联网、人工智能等科技驱动的因素。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随着科技的发展，这些新兴环境因素正在改变企业与消费者之间的互动方式，为企业提供了新的营销手段和机会。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新兴营销环境因素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营销环境因素的变化趋势是不断发展和演进的。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随着科技的进步和社会的发展，未来可能会出现更多的新兴营销环境因素，如虚拟现实、增强现实等新技术，以及共享经济、体验经济等新业态。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企业需要密切关注这些变化趋势，以便及时调整和优化营销策略，抓住市场机会并应对威胁。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61" b="1361"/>
          <a:stretch>
            <a:fillRect/>
          </a:stretch>
        </p:blipFill>
        <p:spPr>
          <a:xfrm>
            <a:off x="6774259" y="1242134"/>
            <a:ext cx="5232459" cy="508750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营销环境因素的变化趋势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营销环境因素对企业的影响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环境变化可能影响企业的竞争策略，企业需要灵活应对，采取有效的竞争策略。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随着市场环境的变化，企业需要不断调整战略以适应新的竞争态势。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环境变化可能影响企业的目标市场定位，企业需要重新评估市场机会。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对企业战略的影响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根据市场环境的变化，企业可能需要重新定位自身在市场中的角色。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环境变化可能影响企业品牌形象的塑造，企业需要适时调整品牌形象。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环境变化可能影响企业的目标客户群体，企业需要重新识别和定位目标客户。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对企业市场定位的影响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根据市场环境的变化，企业可能需要调整产品策略，以满足市场需求。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环境变化可能影响企业的定价策略，企业需要灵活调整价格以保持竞争优势。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环境变化可能影响企业的渠道策略，企业需要优化渠道管理，提高渠道效率。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对企业营销策略的影响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https://d.book118.com/165120021301011110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2024-09-16T04:24:56.296</cp:lastPrinted>
  <dcterms:created xsi:type="dcterms:W3CDTF">2024-09-15T20:24:56Z</dcterms:created>
  <dcterms:modified xsi:type="dcterms:W3CDTF">2024-09-15T20:24:58Z</dcterms:modified>
</cp:coreProperties>
</file>