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1F51B-EB0D-4819-8DE8-EC5985BA4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F3185-EC4A-4CB8-81A0-B6CFA5D86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C0113-7EBE-4FA6-BD04-57F2A345B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22732-4EC4-4BA9-8CEE-50E5CD3D2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7932DA-7ABC-4F31-9F5D-325168501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DD7AE5-0F24-404B-ADE9-506AAB7A3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5CC102-B9C7-4F0A-B768-B4BB4FF3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846B1-DBC3-4B4E-BB78-F51CF7B45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C679F-9CD0-4E8E-B99A-9B88A170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3ED36-B1D0-4F84-9BB3-BD7A2F587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85BD4-E671-4BCB-B2F9-A1200C47F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2030400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《廉洁修身教育》ppt课件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廉洁修身的历史渊源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廉洁修身的内涵与价值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廉洁修身的方法与途径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廉洁修身的实践与案例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介绍廉洁修身教育在当前社会背景下的重要性，阐述其对于个人品德和社会风气的影响。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明确本次廉洁修身教育的目的和意义，强调培养个人廉洁自律意识、树立正确价值观的重要性。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818" b="318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286" b="132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廉洁修身的意义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个人品质提升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廉洁修身有助于提升个人品质，培养正直、诚信、自律等优秀品质，促进个人全面发展。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社会风气改善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通过推广廉洁修身教育，有助于改善社会风气，减少贪污腐败现象，营造风清气正的社会环境。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国家治理现代化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廉洁修身教育是国家治理体系和治理能力现代化的重要组成部分，对于推进反腐倡廉建设、提升国家治理水平具有重要意义。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廉洁修身的历史渊源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道家思想中的廉洁修身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道家思想主张自然无为，强调内心平静和清净，反对贪欲和虚荣，也是古代廉洁修身传统的重要组成部分。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法家思想中的廉洁修身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法家思想强调法律和制度的重要性，提倡公正无私、严格遵守法律，对古代廉洁修身传统也有一定的影响。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儒家思想中的廉洁修身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儒家思想强调个人修养和道德完善，提倡清廉自守、诚实守信的道德观念，对古代廉洁修身传统产生了深远影响。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古代廉洁修身的传统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33" r="14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现代廉洁修身理念强调个人品德和职业道德的统一，要求人们在职业生活中保持清正廉洁，诚实守信，反对贪污腐败和违法乱纪行为。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现代廉洁修身的理念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实践廉洁修身需要从自身做起，培养良好的品德和行为习惯，树立正确的价值观和人生观。同时，也需要加强法制建设和监督机制，建立健全的反腐倡廉制度，营造风清气正的社会环境。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廉洁修身的实践途径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现代廉洁修身的理念与实践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廉洁修身的内涵与价值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廉洁修身是指个人在道德、行为和思想上保持纯洁、清白，不受贪欲和私利影响的一种自我修养。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7000" r="70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廉洁修身要求个人在日常生活中严格要求自己，做到言行一致、公私分明，不以权谋私、不贪图小利。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廉洁修身强调个人品行端正、诚实守信、遵纪守法，以及在面对诱惑和困难时保持坚定信念和原则。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廉洁修身还涉及到个人对社会、对国家、对他人的责任和义务，要求个人积极履行社会责任，为社会的繁荣稳定做出贡献。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廉洁修身的内涵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67" b="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廉洁修身是个人品德的重要组成部分，是实现个人价值和社会价值的基础。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廉洁修身有助于形成良好的社会风气，促进社会公平正义和和谐稳定。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廉洁修身的价值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廉洁修身有助于提高个人的道德水平和社会责任感，使个人在面对各种诱惑和困难时能够坚守原则，做出正确的选择。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廉洁修身有助于提高政府的公信力和治理水平，减少腐败现象的发生，为国家的长治久安提供保障。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https://d.book118.com/165120304004011104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2024-09-13T16:18:30.296</cp:lastPrinted>
  <dcterms:created xsi:type="dcterms:W3CDTF">2024-09-13T08:18:30Z</dcterms:created>
  <dcterms:modified xsi:type="dcterms:W3CDTF">2024-09-13T08:18:32Z</dcterms:modified>
</cp:coreProperties>
</file>