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720823-D5C9-4007-B435-68BEDFFFF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24A55-04C2-4596-838B-C505CD0D2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373401-A6D8-458A-9D40-E81D33997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6EEA10-39BA-4E66-B539-9B2ED885ED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13F04D-5ADE-490D-93F9-EFBE2DA474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228AC4-C772-43CF-80F5-04E584AA7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B3B137-E60B-4AA9-8560-3D91A5758F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9D5CD0-5E95-460D-8C69-0FD0164B3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62D5B-26E2-4C73-91C3-77E40E931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C4E0A-91F2-4322-858C-7234A169F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A1775-8EBF-4ABA-9C38-665886318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1203430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2023年我国电线电缆行业发展和竞争环境分析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行业概况与发展趋势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市场需求与竞争格局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产品创新与技术进步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供应链管理与成本控制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营销策略与品牌建设</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行业挑战与机遇分析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行业概况与发展趋势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电线电缆行业定义及分类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电线电缆行业是制造各种电线、电缆产品的行业，其产品广泛应用于电力、通信、交通、建筑等领域。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根据电压等级、导体材料、绝缘材料、护套材料、结构特征等因素，电线电缆可分为多种类型，如低压电线电缆、中压电线电缆、高压电线电缆、超高压电线电缆等。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国内市场规模</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我国电线电缆行业市场规模庞大，已成为全球最大的电线电缆生产国和消费国。随着国内经济的持续发展和基础设施建设的不断推进，电线电缆市场需求保持稳定增长。</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国外市场规模</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全球电线电缆市场规模不断扩大，尤其是亚洲、非洲等新兴市场国家基础设施建设需求增长迅速，为电线电缆行业提供了广阔的市场空间。</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增长趋势</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随着全球能源互联网、智能电网、5G通信等新兴领域的发展，以及环保、节能等要求的提高，电线电缆行业将迎来新的发展机遇。未来，行业将朝着高性能、绿色环保、智能化等方向发展。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国内外市场规模与增长趋势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电线电缆行业产业链包括原材料供应、生产制造、销售与服务等环节。其中，原材料主要包括铜、铝等导体材料，以及塑料、橡胶等绝缘和护套材料。</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盈利模式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电线电缆企业的盈利模式主要包括产品销售、定制化服务、技术研发与转让等。产品销售是企业主要的盈利来源，定制化服务和技术研发与转让则为企业提供了更多的盈利渠道和竞争优势。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产业链结构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产业链结构及盈利模式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国家政策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对电线电缆行业实行严格的准入制度和产品质量监管制度，企业需要取得相关资质认证才能从事生产经营活动。同时，国家还出台了一系列支持新能源、节能环保等领域的政策，为电线电缆行业提供了新的发展机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电线电缆行业标准不断完善，对产品质量、安全性能等方面提出了更高要求。企业需要加强技术研发和质量管理，提高产品竞争力。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随着环保意识的提高和环保法规的日益严格，电线电缆企业需要加强环保治理和废弃物回收处理等工作，降低生产过程中的环境污染。</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市场需求与竞争格局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随着我国电力基础设施建设的不断完善和新能源领域的快速发展，电力电缆市场需求持续增长，特别是在高压、超高压和特高压电缆领域。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电力电缆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5G、物联网等新一代信息技术的发展推动了通信电缆市场的繁荣，对光纤光缆、同轴电缆等产品的需求不断上升。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通信电缆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随着智能制造、轨道交通等领域的快速发展，电气装备用电线电缆市场需求稳定增长，如机器人电缆、轨道交通用电缆等。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电气装备用电线电缆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各类电线电缆市场需求分析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国际知名电线电缆企业如普睿司曼、耐克森、住友电工等凭借技术优势和品牌影响力，在我国高端市场占据一定份额。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国际竞争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我国电线电缆行业企业数量众多，但大部分为中小型企业，市场集中度有待提高。一些大型企业如宝胜股份、远东股份、亨通光电等通过技术创新和品牌建设，逐渐在高端市场取得突破。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国内竞争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国内外企业竞争格局概述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核心竞争力评估与比较</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国内外知名企业普遍具有较强的技术创新能力，能够不断推出满足市场需求的新产品和高附加值产品。相比之下，一些中小型企业技术创新能力较弱。</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品牌影响力</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国际知名品牌在我国市场上具有较高的认知度和美誉度，而一些国内企业通过持续的品牌建设也逐渐提升了品牌影响力。</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成本控制能力</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我国企业在成本控制方面普遍具有优势，能够以较低的成本生产出高质量的产品，从而在价格竞争中占据优势。</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技术创新能力</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市场份额分布及变化趋势</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目前我国电线电缆市场呈现出大型企业占据主导地位的局面，中小型企业市场份额相对较小。</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市场份额分布</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市场竞争的加剧和行业整合的推进，未来我国电线电缆市场将呈现出以下变化趋势：大型企业市场份额进一步扩大，中小型企业面临更大的竞争压力；行业整合加速，优质资源向优势企业集中；技术创新和品牌建设成为企业核心竞争力的重要组成部分。</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变化趋势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产品创新与技术进步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高性能导体材料</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如高导电率、高强度、高耐热性的合金导体，降低传输损耗，提高电线电缆的整体性能。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环保绝缘材料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采用低烟无卤、阻燃等环保材料，减少火灾危害，降低环境污染。</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耐候及耐腐蚀材料</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针对特殊环境应用，开发耐候、耐油、耐腐蚀等特性的电线电缆产品。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新型材料应用及性能提升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自动化生产线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实现电线电缆生产的自动化、连续化，提高生产效率和产品质量。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智能检测与监控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运用机器视觉、传感器等技术手段，对生产过程进行实时监控和智能检测，确保产品质量。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信息化管理系统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整合生产、销售、采购等各环节信息，实现企业内部资源的优化配置和高效管理。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智能制造技术在生产过程中的应用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优化电线电缆结构设计，降低传输过程中的能耗。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节能设计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在生产过程中使用可再生资源，如回收塑料等，降低对环境的负担。</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可再生资源利用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积极申请环保产品认证，如ROHS、REACH等，证明产品的环保性能。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环保认证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绿色环保理念在产品中的体现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https://d.book118.com/165120343040011110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2024-09-15T08:29:37.267</cp:lastPrinted>
  <dcterms:created xsi:type="dcterms:W3CDTF">2024-09-15T00:29:37Z</dcterms:created>
  <dcterms:modified xsi:type="dcterms:W3CDTF">2024-09-15T00:29:39Z</dcterms:modified>
</cp:coreProperties>
</file>