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E127B3-288C-44B6-BD4C-5DC198C179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E1E436-19DC-48C8-A93D-CE3171704C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52533C-2DBD-4D12-BF10-591D80A4E7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39C40C-DE67-4A25-AA1F-DE78DCF4B4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58B094E-1D3B-4940-BCBD-374D2D6FAD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7E91A07-D1F1-4F04-8957-AE77CB2285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EE4D375-DCC1-4653-AF98-74D67D9FFD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011A69-5067-4EB5-ABA4-7CEA41F93F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C314D3D-CD29-4998-8193-AF06B06872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F4F099-5E8F-4B4F-8C8B-BEDEF84140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4A2F9D-7D24-42E0-86AF-2BAF47D774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65121024313011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71050" y="2172960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FFFFB3"/>
                </a:solidFill>
                <a:latin typeface="Microsoft Yahei"/>
                <a:ea typeface="Microsoft Yahei"/>
                <a:cs typeface="Microsoft Yahei"/>
              </a:rPr>
              <a:t>拥抱阳光健康心理</a:t>
            </a:r>
          </a:p>
        </p:txBody>
      </p:sp>
      <p:sp>
        <p:nvSpPr>
          <p:cNvPr id="3" name="AutoShape 3"/>
          <p:cNvSpPr/>
          <p:nvPr/>
        </p:nvSpPr>
        <p:spPr>
          <a:xfrm>
            <a:off x="3372951" y="4479967"/>
            <a:ext cx="2056587" cy="434059"/>
          </a:xfrm>
          <a:prstGeom prst="rect">
            <a:avLst/>
          </a:prstGeom>
          <a:noFill/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887803" y="4487418"/>
            <a:ext cx="2077143" cy="419156"/>
          </a:xfrm>
          <a:prstGeom prst="rect">
            <a:avLst/>
          </a:prstGeom>
          <a:noFill/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/>
                </a:solidFill>
                <a:latin typeface="Microsoft Yahei"/>
                <a:ea typeface="Microsoft Yahei"/>
                <a:cs typeface="Microsoft Yahei"/>
              </a:rPr>
              <a:t>2024-01-12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52425" y="345394"/>
            <a:ext cx="5497697" cy="419156"/>
          </a:xfrm>
          <a:prstGeom prst="rect">
            <a:avLst/>
          </a:prstGeom>
          <a:noFill/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9364826" y="329260"/>
            <a:ext cx="2473866" cy="508573"/>
          </a:xfrm>
          <a:prstGeom prst="rect">
            <a:avLst/>
          </a:prstGeom>
          <a:noFill/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B3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524375" y="1555068"/>
            <a:ext cx="3262273" cy="419156"/>
          </a:xfrm>
          <a:prstGeom prst="rect">
            <a:avLst/>
          </a:prstGeom>
          <a:noFill/>
        </p:spPr>
        <p:txBody>
          <a:bodyPr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425">
                <a:solidFill>
                  <a:srgbClr val="FFFFB3"/>
                </a:solidFill>
                <a:latin typeface="Microsoft Yahei"/>
                <a:ea typeface="Microsoft Yahei"/>
                <a:cs typeface="Microsoft Yahei"/>
              </a:rPr>
              <a:t>2023 WORK SUMMARY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035790" y="2662128"/>
            <a:ext cx="2042564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021882" y="38394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6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18085" y="1406395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心理健康的重要性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常见的心理问题及应对方法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保持阳光心态的技巧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  <p:sp>
        <p:nvSpPr>
          <p:cNvPr id="6" name="AutoShape 6"/>
          <p:cNvSpPr/>
          <p:nvPr/>
        </p:nvSpPr>
        <p:spPr>
          <a:xfrm>
            <a:off x="6340996" y="373969"/>
            <a:ext cx="5497697" cy="419156"/>
          </a:xfrm>
          <a:prstGeom prst="rect">
            <a:avLst/>
          </a:prstGeom>
          <a:noFill/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57080" y="1431615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20871" y="1321887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1612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27285" y="3051549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75049" y="4866556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51032" y="4756828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431615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探讨心理健康对个体和社会的重要性。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3135142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分析现代社会中普遍存在的心理问题及其成因。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4866556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强调积极心态和良好心理状态对个人成长的促进作用。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主题简介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3708" b="3708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375" r="2375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3792" r="13792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提高人们对心理健康的关注和认识，促进社会对心理健康问题的关注和支持。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帮助个体发现和解决自身存在的心理问题，提升个人幸福感和生活质量。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促进社会的和谐稳定，降低因心理问题引发的社会问题。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目的和意义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心理健康的重要性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499" r="3149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499" r="3149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心理健康对生活质量的影响</a:t>
            </a:r>
          </a:p>
        </p:txBody>
      </p:sp>
      <p:sp>
        <p:nvSpPr>
          <p:cNvPr id="30" name="AutoShape 30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心理健康有助于保持良好的人际关系，增强社会适应能力，减少焦虑和抑郁等情绪问题。</a:t>
            </a:r>
            <a:endParaRPr lang="en-US" sz="1100"/>
          </a:p>
        </p:txBody>
      </p:sp>
      <p:sp>
        <p:nvSpPr>
          <p:cNvPr id="31" name="AutoShape 31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心理健康有助于提高幸福感和满足感，使人更加乐观向上，积极面对生活中的挑战。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4381" b="438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心理健康与身体健康的关系</a:t>
            </a:r>
          </a:p>
        </p:txBody>
      </p:sp>
      <p:sp>
        <p:nvSpPr>
          <p:cNvPr id="24" name="AutoShape 24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心理健康和身体健康相互影响，心理压力和情绪问题可能引发身体疾病，如心血管疾病、消化系统疾病等。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保持良好的心理健康有助于预防和缓解身体疾病，提高整体健康水平。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0000" r="100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心理健康有助于提高工作和学习效率，使人更加专注、有创造力，减少疲劳和压力。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良好的心理健康有助于提高职业满意度和人际关系，增强个人竞争力。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心理健康与工作、学习的关系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常见的心理问题及应对方法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4" r="3167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9339" r="2933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499" r="3149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焦虑症是一种常见的心理障碍，表现为持续的紧张不安和恐惧。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焦虑症患者常常对未来过度担忧，感到无法控制自己的情绪和思维，可能导致身体紧张、失眠、注意力不集中等症状。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焦虑症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https://d.book118.com/165121024313011103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2024-09-13T08:16:25.383</cp:lastPrinted>
  <dcterms:created xsi:type="dcterms:W3CDTF">2024-09-13T00:16:25Z</dcterms:created>
  <dcterms:modified xsi:type="dcterms:W3CDTF">2024-09-13T00:16:27Z</dcterms:modified>
</cp:coreProperties>
</file>