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GQOUCN+MS-UIGothic"/>
      <p:regular r:id="rId17"/>
    </p:embeddedFont>
    <p:embeddedFont>
      <p:font typeface="BJELWD+KAMRBT+ArialMT"/>
      <p:regular r:id="rId18"/>
    </p:embeddedFont>
    <p:embeddedFont>
      <p:font typeface="PQBJUM+JSRODV+MicrosoftYaHei-Bold"/>
      <p:regular r:id="rId19"/>
    </p:embeddedFont>
    <p:embeddedFont>
      <p:font typeface="BWWUKH+RIJEKH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431F6-4417-471E-9B86-5C363309C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D60F4-4666-43F7-898A-08532CC4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F22D-5BD7-487A-9C57-4970279B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752B6-B8E8-4FBC-A707-C3CC7A80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01D29-1240-4BDC-B672-F3C955BE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0FC37-E6FF-401C-A9FB-3A46B8DC1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BE47B-1E06-4C35-9CB8-3907E345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1C690-8A8F-4296-86C9-9BD118C4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031B0-F34D-40F4-920B-0E6A4E01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FB6A5-034A-4274-A684-853318412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80817-5E8D-4AA7-A4CE-1E729DAF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21111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5150" spc="23">
                <a:solidFill>
                  <a:srgbClr val="0084FF"/>
                </a:solidFill>
                <a:latin typeface="GQOUCN+MS-UIGothic"/>
                <a:cs typeface="GQOUCN+MS-UIGothic"/>
              </a:rPr>
              <a:t>管理与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5150">
                <a:solidFill>
                  <a:srgbClr val="0084FF"/>
                </a:solidFill>
                <a:latin typeface="GQOUCN+MS-UIGothic"/>
                <a:cs typeface="GQOUCN+MS-UIGothic"/>
              </a:rPr>
              <a:t>存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GQOUCN+MS-UIGothic"/>
                <a:cs typeface="GQOUCN+MS-UIGothic"/>
              </a:rPr>
              <a:t>管理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GQOUCN+MS-UIGothic"/>
                <a:cs typeface="GQOUC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JELWD+KAMRBT+ArialMT"/>
                <a:cs typeface="BJELWD+KAMRB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JELWD+KAMRBT+ArialMT"/>
                <a:cs typeface="BJELWD+KAMRB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存管理基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3738821" cy="18809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JELWD+KAMRBT+ArialMT"/>
                <a:cs typeface="BJELWD+KAMRB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存的关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JELWD+KAMRBT+ArialMT"/>
                <a:cs typeface="BJELWD+KAMRB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存的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JELWD+KAMRBT+ArialMT"/>
                <a:cs typeface="BJELWD+KAMRB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存的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GQOUCN+MS-UIGothic"/>
                <a:cs typeface="GQOUCN+MS-UIGothic"/>
              </a:rPr>
              <a:t>践案例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QOUCN+MS-UIGothic"/>
                <a:cs typeface="GQOUCN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PQBJUM+JSRODV+MicrosoftYaHei-Bold"/>
                <a:cs typeface="PQBJUM+JSRODV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PQBJUM+JSRODV+MicrosoftYaHei-Bold"/>
                <a:cs typeface="PQBJUM+JSROD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PQBJUM+JSRODV+MicrosoftYaHei-Bold"/>
                <a:cs typeface="PQBJUM+JSRODV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3800" spc="25">
                <a:solidFill>
                  <a:srgbClr val="0084FF"/>
                </a:solidFill>
                <a:latin typeface="GQOUCN+MS-UIGothic"/>
                <a:cs typeface="GQOUCN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的定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根据需求，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找和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合适的供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所需的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商品或服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中的重要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于成本控制、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量管理、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品研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争力等方面具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有重要影响。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的流程与策略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包括需求分析、供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价比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签约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下达、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收入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QOUCN+MS-UIGothic"/>
                <a:cs typeface="GQOUCN+MS-UIGothic"/>
              </a:rPr>
              <a:t>采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FFFFFF"/>
                </a:solidFill>
                <a:latin typeface="GQOUCN+MS-UIGothic"/>
                <a:cs typeface="GQOUCN+MS-UIGothic"/>
              </a:rPr>
              <a:t>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根据企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需求和市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境，制定合理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的采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策略，包括集中采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、分散采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、固定合同、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争性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FFFFFF"/>
                </a:solidFill>
                <a:latin typeface="GQOUCN+MS-UIGothic"/>
                <a:cs typeface="GQOUCN+MS-UIGothic"/>
              </a:rPr>
              <a:t>判等策略。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供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与关系管理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QOUCN+MS-UIGothic"/>
                <a:cs typeface="GQOUCN+MS-UIGothic"/>
              </a:rPr>
              <a:t>供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84FF"/>
                </a:solidFill>
                <a:latin typeface="GQOUCN+MS-UIGothic"/>
                <a:cs typeface="GQOUCN+MS-UIGothic"/>
              </a:rPr>
              <a:t>商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根据企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需求和供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情况，制定供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选择标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准，包括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量、价格、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期、服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QOUCN+MS-UIGothic"/>
                <a:cs typeface="GQOUCN+MS-UIGothic"/>
              </a:rPr>
              <a:t>供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84FF"/>
                </a:solidFill>
                <a:latin typeface="GQOUCN+MS-UIGothic"/>
                <a:cs typeface="GQOUCN+MS-UIGothic"/>
              </a:rPr>
              <a:t>商关系管理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建立和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与供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商的良好关系，通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信息共享、合作共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等方式，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实现长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GQOUCN+MS-UIGothic"/>
                <a:cs typeface="GQOUCN+MS-UIGothic"/>
              </a:rPr>
              <a:t>定的合作关系。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PQBJUM+JSRODV+MicrosoftYaHei-Bold"/>
                <a:cs typeface="PQBJUM+JSROD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PQBJUM+JSRODV+MicrosoftYaHei-Bold"/>
                <a:cs typeface="PQBJUM+JSRODV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3800" spc="25">
                <a:solidFill>
                  <a:srgbClr val="0084FF"/>
                </a:solidFill>
                <a:latin typeface="GQOUCN+MS-UIGothic"/>
                <a:cs typeface="GQOUCN+MS-UIGothic"/>
              </a:rPr>
              <a:t>存管理基</a:t>
            </a:r>
            <a:r>
              <a:rPr sz="3800">
                <a:solidFill>
                  <a:srgbClr val="0084FF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存的定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与分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存是企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在生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产经营过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为销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售或耗用而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储备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的物品，包括原材料、在制品、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成品等。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存分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是根据物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品的性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、用途、存放地点等因素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QOUCN+MS-UIGothic"/>
                <a:cs typeface="GQOUCN+MS-UIGothic"/>
              </a:rPr>
              <a:t>行的。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GQOUCN+MS-UIGothic"/>
                <a:cs typeface="GQOUC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存的定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是指企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业为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了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足生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售和耗用需求而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储备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的各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物品，包括原材料、零部件、在制品、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成品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等。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存分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类则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是根据物品的性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、用途、存放地点等因素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行的，常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的分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方式有按物品的用途、按物品的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GQOUCN+MS-UIGothic"/>
                <a:cs typeface="GQOUCN+MS-UIGothic"/>
              </a:rPr>
              <a:t>、按物品的存放地点等。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存管理的重要性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GQOUCN+MS-UIGothic"/>
                <a:cs typeface="GQOUCN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GQOUCN+MS-UIGothic"/>
                <a:cs typeface="GQOUCN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GQOUCN+MS-UIGothic"/>
                <a:cs typeface="GQOUCN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存管理是企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程中的重要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，它能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的正常生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售，降低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存成本，提高企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效益。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2951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存管理的重要性主要体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在以下几个方面：首先，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的正常生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售，避免因缺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或断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而影响生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度；其次，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本，包括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仓储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成本、物流成本等，提高企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效益；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最后，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争力，通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合理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存安排，企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足客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需求，提高客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存管理的方法与策略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12530" y="1709959"/>
            <a:ext cx="1691385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PQBJUM+JSRODV+MicrosoftYaHei-Bold"/>
                <a:cs typeface="PQBJUM+JSRODV+MicrosoftYaHei-Bold"/>
              </a:rPr>
              <a:t>ABC</a:t>
            </a:r>
            <a:r>
              <a:rPr sz="2000" spc="20">
                <a:solidFill>
                  <a:srgbClr val="FFFDFD"/>
                </a:solidFill>
                <a:latin typeface="GQOUCN+MS-UIGothic"/>
                <a:cs typeface="GQOUCN+MS-UIGothic"/>
              </a:rPr>
              <a:t>分</a:t>
            </a:r>
            <a:r>
              <a:rPr sz="2000" spc="2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FFFDFD"/>
                </a:solidFill>
                <a:latin typeface="GQOUCN+MS-UIGothic"/>
                <a:cs typeface="GQOUCN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存管理的方法与策略包括</a:t>
            </a:r>
            <a:r>
              <a:rPr sz="1500">
                <a:solidFill>
                  <a:srgbClr val="FFFDFD"/>
                </a:solidFill>
                <a:latin typeface="BWWUKH+RIJEKH+MicrosoftYaHei"/>
                <a:cs typeface="BWWUKH+RIJEKH+MicrosoftYaHei"/>
              </a:rPr>
              <a:t>ABC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法、定期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点法、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控法等，企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业应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根据自身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合适的管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理方法与策略。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根据物品的重要性和价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值进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行分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WWUKH+RIJEKH+MicrosoftYaHei"/>
                <a:cs typeface="BWWUKH+RIJEKH+MicrosoftYaHei"/>
              </a:rPr>
              <a:t>A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物品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行重点管理，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WWUKH+RIJEKH+MicrosoftYaHei"/>
                <a:cs typeface="BWWUKH+RIJEKH+MicrosoftYaHei"/>
              </a:rPr>
              <a:t>B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和</a:t>
            </a:r>
            <a:r>
              <a:rPr sz="1500">
                <a:solidFill>
                  <a:srgbClr val="FFFDFD"/>
                </a:solidFill>
                <a:latin typeface="BWWUKH+RIJEKH+MicrosoftYaHei"/>
                <a:cs typeface="BWWUKH+RIJEKH+MicrosoftYaHei"/>
              </a:rPr>
              <a:t>C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物品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行一般管理。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DFD"/>
                </a:solidFill>
                <a:latin typeface="GQOUCN+MS-UIGothic"/>
                <a:cs typeface="GQOUCN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存管理的方法与策略是多种多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的，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以下列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几种常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GQOUCN+MS-UIGothic"/>
                <a:cs typeface="GQOUCN+MS-UIGothic"/>
              </a:rPr>
              <a:t>的管理方法与策略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84FF"/>
                </a:solidFill>
                <a:latin typeface="GQOUCN+MS-UIGothic"/>
                <a:cs typeface="GQOUCN+MS-UIGothic"/>
              </a:rPr>
              <a:t>存管理的方法与策略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WWUKH+RIJEKH+MicrosoftYaHei"/>
                <a:cs typeface="BWWUKH+RIJEK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WWUKH+RIJEKH+MicrosoftYaHei"/>
                <a:cs typeface="BWWUKH+RIJEK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WWUKH+RIJEKH+MicrosoftYaHei"/>
                <a:cs typeface="BWWUKH+RIJEK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WWUKH+RIJEKH+MicrosoftYaHei"/>
                <a:cs typeface="BWWUKH+RIJEK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定期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盘</a:t>
            </a: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实时监</a:t>
            </a: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控法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安全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存法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订货</a:t>
            </a:r>
            <a:r>
              <a:rPr sz="1550" spc="25">
                <a:solidFill>
                  <a:srgbClr val="0084FF"/>
                </a:solidFill>
                <a:latin typeface="GQOUCN+MS-UIGothic"/>
                <a:cs typeface="GQOUCN+MS-UIGothic"/>
              </a:rPr>
              <a:t>点法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存物品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点，核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对账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目和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物是否相符，及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和解决管理中的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信息技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手段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实时监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存情况，及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异常情况。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根据生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售情况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定安全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存水平，当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存量低于安全</a:t>
            </a:r>
          </a:p>
          <a:p>
            <a:pPr marL="2571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充。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根据物品的需求量和提前期来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点和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量，以保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售的正常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QOUCN+MS-UIGothic"/>
                <a:cs typeface="GQOUCN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PQBJUM+JSRODV+MicrosoftYaHei-Bold"/>
                <a:cs typeface="PQBJUM+JSROD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PQBJUM+JSRODV+MicrosoftYaHei-Bold"/>
                <a:cs typeface="PQBJUM+JSRODV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GQOUCN+MS-UIGothic"/>
                <a:cs typeface="GQOUCN+MS-UIGothic"/>
              </a:rPr>
              <a:t>采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购</a:t>
            </a:r>
            <a:r>
              <a:rPr sz="3800" spc="27">
                <a:solidFill>
                  <a:srgbClr val="0084FF"/>
                </a:solidFill>
                <a:latin typeface="GQOUCN+MS-UIGothic"/>
                <a:cs typeface="GQOUCN+MS-UIGothic"/>
              </a:rPr>
              <a:t>与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3800" spc="25">
                <a:solidFill>
                  <a:srgbClr val="0084FF"/>
                </a:solidFill>
                <a:latin typeface="GQOUCN+MS-UIGothic"/>
                <a:cs typeface="GQOUCN+MS-UIGothic"/>
              </a:rPr>
              <a:t>存的关</a:t>
            </a:r>
            <a:r>
              <a:rPr sz="3800">
                <a:solidFill>
                  <a:srgbClr val="0084FF"/>
                </a:solidFill>
                <a:latin typeface="SimSun"/>
                <a:cs typeface="SimSun"/>
              </a:rPr>
              <a:t>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https://d.book118.com/165121111024011124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GQOUCN+MS-UIGothic</vt:lpstr>
      <vt:lpstr>SimSun</vt:lpstr>
      <vt:lpstr>BJELWD+KAMRBT+ArialMT</vt:lpstr>
      <vt:lpstr>Times New Roman</vt:lpstr>
      <vt:lpstr>PQBJUM+JSRODV+MicrosoftYaHei-Bold</vt:lpstr>
      <vt:lpstr>BWWUKH+RIJEKH+MicrosoftYaHei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2024-09-28T06:45:28.349</cp:lastPrinted>
  <dcterms:created xsi:type="dcterms:W3CDTF">2024-09-27T22:45:28Z</dcterms:created>
  <dcterms:modified xsi:type="dcterms:W3CDTF">2024-09-27T22:45:29Z</dcterms:modified>
</cp:coreProperties>
</file>