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53738-A6E5-4A0F-B52F-D58370EAC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BC312-8E63-490F-84DC-81D41602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D8659-777B-40C0-8949-9BADCB78A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C712F-8E53-4797-81AA-1035A78F3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ABBA4-EEA3-435F-A4CF-10AC1391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D857E-B303-49B3-9D71-A02B0329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EDFE0-3E9B-4F8C-9233-475039B8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325C7-02A2-4453-8CDC-01A0EF67E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7D52B-5A93-419E-A46A-1456D0D6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79370-8188-40FA-821A-E2F0B955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5E28C-0040-4891-93D6-F94ACC78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2232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供应链管理行业市场前景分析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供应链管理行业市场机遇与挑战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供应链管理行业市场预测与建议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全球化趋势推动供应链管理发展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随着全球经济的不断融合，企业间的竞争逐渐演变为供应链之间的竞争，高效的供应链管理成为企业核心竞争力的重要组成部分。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技术创新为供应链管理带来变革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物联网、大数据、人工智能等技术的不断发展，为供应链管理提供了更多创新解决方案，推动行业向智能化、数字化方向转型升级。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提供供应链管理行业市场策略建议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针对供应链管理行业的市场特点和未来趋势，为企业制定合理的发展策略提供参考。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分析供应链管理行业市场现状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通过对市场规模、增长速度、竞争格局等方面的深入分析，了解供应链管理行业的市场现状。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预测供应链管理行业市场趋势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结合宏观经济环境、政策走向、技术创新等因素，预测供应链管理行业的未来发展趋势。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供应链管理是指对整个供应链系统进行计划、协调、操作、控制和优化的活动和过程，涉及物流、信息流、资金流等多个方面。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根据供应链管理的不同环节和领域，可分为采购管理、库存管理、物流管理、分销管理等。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以企业内部物流管理为主，注重提高物流效率和降低成本。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逐渐扩展到企业外部，强调供应链整体优化和协同。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形成完整的供应链管理体系，实现供应链的可视化、智能化和柔性化。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上游环节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中游环节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下游环节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辅助环节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包括原材料供应商、零部件制造商等，提供生产所需的原材料和零部件。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包括批发商、零售商等，负责将最终产品销售给消费者。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包括生产商、加工商等，负责将原材料和零部件加工成最终产品。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包括物流服务提供商、信息技术服务提供商等，为供应链管理提供必要的支持和保障。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近年来，随着全球化和电子商务的快速发展，供应链管理行业市场规模不断扩大。根据市场研究机构的数据，全球供应链管理市场规模已经超过数万亿美元，并且预计未来几年将继续保持快速增长。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供应链管理行业市场的增长率一直保持在较高水平。随着企业对供应链效率和成本控制的日益重视，以及新技术的不断涌现和应用，预计未来几年供应链管理行业的增长率将进一步提高。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供应链管理行业市场集中度较高，少数大型跨国公司和国内龙头企业占据主导地位。这些企业拥有完善的全球供应链网络和先进的供应链管理技术，能够提供高质量的供应链服务。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在供应链管理行业中，企业之间的竞争主要体现在服务质量和效率上。为了获得竞争优势，企业需要不断创新和改进，提高服务水平和客户满意度。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随着全球化的深入发展，国际竞争在供应链管理行业中日益激烈。跨国企业凭借其全球化的运营网络和先进的供应链管理技术，在国内外市场上具有较强的竞争优势。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国内竞争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在国内市场上，供应链管理企业之间的竞争也非常激烈。各大企业纷纷加大投入，提高服务质量和效率，争夺市场份额。同时，一些创新型中小企业也凭借其灵活性和创新性逐渐崭露头角。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国际竞争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https://d.book118.com/165122320023011101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2024-09-09T08:59:20.377</cp:lastPrinted>
  <dcterms:created xsi:type="dcterms:W3CDTF">2024-09-09T00:59:20Z</dcterms:created>
  <dcterms:modified xsi:type="dcterms:W3CDTF">2024-09-09T00:59:22Z</dcterms:modified>
</cp:coreProperties>
</file>