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29963-4B7D-467F-8F40-EBBC51720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BF02D-29A2-4A55-8FEA-2C924E34B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2F402-0979-41F1-B46F-AEA63F419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08121-7737-42A3-8E7F-A67498CAC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C46A06-946E-4B6B-9B9E-4894C2F35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C7DCB8-5F32-409E-AEA3-64C402CC3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724FD5-4D83-4463-BFC4-B644AF67D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9332A-1D07-4F54-ACBE-5B45C38CA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C11F5-8203-4836-840C-F73AD88D8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D0909-6726-442E-BD30-052F103E1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C0B5B-36F7-4D7F-A598-CAC5A516A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23044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《会计制度设计》案例分析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会计制度设计基本原理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具体案例分析：某公司会计制度设计实践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案例分析：会计制度设计中的关键问题探讨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案例分析：会计制度设计效果评估与改进建议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会计制度是企业财务管理的基础，合理的会计制度设计有助于提高会计信息质量，加强内部控制，保障企业资产安全。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会计制度设计的重要性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随着市场经济的发展和全球化趋势的加强，企业需要不断调整和优化会计制度以适应外部环境的变化。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适应经济环境变化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会计制度设计不仅要满足企业当前的财务管理需求，还要考虑到企业长远发展的战略目标，为企业的可持续发展提供有力支持。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推动企业可持续发展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6450" r="3645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本案例选取某具有代表性的大型企业集团作为研究对象，该企业在会计制度设计方面存在诸多问题，亟待改进和完善。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案例基本情况介绍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该企业集团涉及多个行业和领域，具有复杂的组织结构和经营特点。其会计制度设计存在缺陷，导致会计信息失真、内部控制失效等问题频发。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案例分析目的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通过对该企业集团会计制度设计的深入分析，找出存在的问题和原因，提出针对性的改进建议，为企业集团及类似企业的会计制度设计提供借鉴和参考。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会计制度设计基本原理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会计制度设计是指根据一定的理论、原则和方法，对会计工作的组织、会计人员的职责、会计业务的处理程序、会计方法的选用等方面的内容进行规划和设计的过程。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会计制度设计概念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制度设计对于规范企业会计行为，提高会计信息质量，加强企业内部管理，促进企业可持续发展具有重要意义。通过会计制度设计，可以明确会计工作的职责和权限，规范会计业务的处理程序和方法，提高会计工作的效率和准确性，为企业决策提供可靠的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会计制度设计意义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会计制度设计概念及意义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制度设计应遵循合法性、适应性、规范性、科学性等原则。合法性是指会计制度设计应符合国家法律法规和会计准则的要求；适应性是指会计制度设计应适应企业的生产经营特点和管理要求；规范性是指会计制度设计应规范会计工作的各个方面和环节，确保会计信息的真实性和可比性；科学性是指会计制度设计应采用科学的方法和手段，提高设计的效率和质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会计制度设计原则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制度设计方法主要包括分析设计法、比较设计法、试验设计法等。分析设计法是指通过对企业会计工作的全面分析，找出存在的问题和漏洞，提出改进措施和方案；比较设计法是指借鉴其他企业或行业的先进经验和做法，结合本企业的实际情况进行设计和改进；试验设计法是指通过试点或模拟实验的方式，对新的会计制度或方法进行验证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会计制度设计方法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会计制度设计原则与方法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会计制度设计流程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制度设计的流程一般包括准备阶段、设计阶段、实施阶段和评估阶段。准备阶段主要是明确设计目标、收集相关资料、组建设计团队等；设计阶段主要是制定设计方案、编写制度草案、征求意见等；实施阶段主要是颁布实施新的会计制度、组织培训和指导等；评估阶段主要是对新的会计制度实施效果进行评估和反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会计制度设计内容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制度设计的内容主要包括会计组织系统设计、会计信息系统设计、内部控制系统设计等。会计组织系统设计主要是明确会计机构的设置、会计人员的配备和职责分工等；会计信息系统设计主要是规范会计凭证、账簿、报表等信息的生成、传递和处理程序；内部控制系统设计主要是建立健全企业内部控制体系，确保企业资产的安全完整和财务信息的真实可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会计制度设计流程与内容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具体案例分析：某公司会计制度设计实践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会计制度现状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目前的会计制度较为简单，主要满足日常核算需求，但缺乏系统性和规范性。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由于缺乏有效的内部控制和风险管理机制，导致会计信息质量不高，难以满足公司日益增长的财务管理需求。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公司规模与业务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该公司是一家中型制造企业，主要从事汽车零部件的生产和销售。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公司背景及现状介绍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建立一套完善的会计制度，包括核算、报告、分析、预测等方面，以满足公司财务管理的需要。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提高会计信息质量，加强内部控制和风险管理，为公司决策提供有力支持。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确保会计信息的真实性、准确性和完整性；建立有效的内部控制体系，防范财务风险；提高会计工作的效率和规范性。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会计制度设计需求与目标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https://d.book118.com/165123044033011111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2024-09-16T20:36:42.933</cp:lastPrinted>
  <dcterms:created xsi:type="dcterms:W3CDTF">2024-09-16T12:36:42Z</dcterms:created>
  <dcterms:modified xsi:type="dcterms:W3CDTF">2024-09-16T12:36:44Z</dcterms:modified>
</cp:coreProperties>
</file>