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2A39D96-B729-4063-B4B7-FF10E9AA2F8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13045-3131-4B37-839B-C4A512882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60C85-3D72-49A9-9871-CBF2EACEE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BA77E-9EC4-494F-A601-3A275A66A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7C54AC-D509-4A0D-8501-5D8FBEA27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A72A6B-F070-4073-8EE0-0107BB287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665898-7DCD-4B16-A2F7-CD5E2E79E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181B92-562B-4D49-AFEF-A8469624F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F1231D-02E7-4DCA-99B7-83C45183B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F9D80-95EF-4AD1-A538-1DF1F0E89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E9CAE-658B-44C0-8261-0ED1DAD22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D995D-5EB3-47A9-B9E3-DEFDD053B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C292E3E-7B45-4689-ADC1-D6D63A9A1EF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C56CE1A-8D16-4C1F-9573-D3DC32D4829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131022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心理健康培训培养心理适应性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心理健康培训的意义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心理适应性的重要性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心理健康培训的实践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心理健康培训的评估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心理适应性的实践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心理健康对个体和社会至关重要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健康对个体和社会都具有重要意义。个体的心理健康状态直接影响着他们的生活质量和工作效率，而社会的心理健康水平则关系到整体社会的稳定和发展。心理健康问题的普遍存在也需要我们重视和加以解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心理健康与身体健康的关系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心理压力会导致身体疾病的发生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心理健康影响身体健康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身体疾病会影响心理状态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身体健康影响心理健康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保持健康的生活方式与积极的心态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实现身心健康平衡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心理健康问题的常见症状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持续的悲伤、沮丧情绪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忧郁症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持续不安与恐惧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焦虑症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无法应对各种压力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压力过大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社交能力障碍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自闭症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心理健康保健的重要性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心理保健是维护个体心理健康的重要手段。通过合理的心理保健方法，可以提升心理素质、增强抗压能力，有效预防和减少心理健康问题的发生。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心理保健的实践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规律作息、科学饮食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建立良好的生活习惯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乐观、坚韧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保持积极的心态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专业心理辅导、心理治疗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寻求心理咨询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心理健康培训的意义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心理健康培训的定义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健康培训是指通过专业的方法和技巧，帮助个体解决心理健康问题，提升心理健康水平。其目的在于促进个体的心理健康，提高心理适应性，增强抗压能力。经过心理健康培训，个体可以更好地适应社会和生活环境，提高幸福感和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通过心理训练和技巧，帮助个体缓解压力，减少焦虑和抑郁情绪。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缓解压力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培养个体积极的心理态度和心理能力，增强自信心，建立健康的心理模式。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提升心理素质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通过心理沟通和情绪管理，改善个体与他人的关系，增强团队合作能力。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提前发现和预防心理问题，避免心理疾病的发生，维护心理健康。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预防心理疾病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如何提升心理适应性？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培养良好的心理素质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学习有效的应对策略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寻求专业的心理支持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保持积极的心态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心理适应性对个体生活的重要性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良好的心理适应性能够提高个体的生活质量和幸福感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增强个体的抗挫折能力和应对能力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促进个体的个人成长和发展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心理适应性的提升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什么是心理适应性？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心理适应性是指个体应对外部环境变化时的适应能力，包括情绪调节、压力管理、问题解决等方面。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心理健康培训的对象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包括学生、职场人士、家庭成员等各个群体，有心理问题或需提升心理素质的都可以接受培训。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需要接受心理健康培训的群体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选择培训机构的专业性、师资队伍的水平、培训内容的实用性等方面进行全面考量。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如何选择适合的心理健康培训课程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根据不同的需求和问题，心理健康培训对象可以分为个人培训和团体培训两类。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心理健康培训的对象分类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心理健康培训的方法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培训的方式包括课堂培训、个体辅导、心理咨询、心理测试等多种形式。培训内容涵盖情绪管理、压力释放、人际沟通、心理辅导等多个方面。通过实践案例的分享和互动体验，帮助培训对象更好地领会心理健康知识和技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心理适应性的重要性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心理适应性的定义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心理适应性是指个体在应对压力、挑战和变化时表现出来的适应能力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适应性含义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心理适应性可以促进个体的成长和发展，增强心理韧性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心理适应性可以帮助个体更好地应对挑战和压力，提高生活质量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适应性作用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通过提升自我认知水平，个体可以更好地应对各种情境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心理适应性提升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高水平的自我认知有助于提升心理适应性的能力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自我认知与心理适应性的关系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认知影响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自我认知水平高的个体更容易适应外部环境的变化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心理适应性与人际关系的影响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良好的人际关系有助于培养心理适应性，增强社会支持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人际关系中的挑战也会影响心理适应性，需要有效处理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建立良好的人际关系、沟通和解决冲突都是培养心理适应性的关键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过程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逐步提升对挑战的应对能力，建立积极的心态和行为模式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达到更好的心理适应性水平，提高生活质量和幸福感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心理适应性的培养方法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学习应对压力的技巧、情绪管理和自我调节能力等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https://d.book118.com/165131022014011130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心理健康培训培养心理适应性</vt:lpstr>
      <vt:lpstr>目录</vt:lpstr>
      <vt:lpstr>第1章 心理健康的重要性</vt:lpstr>
      <vt:lpstr> </vt:lpstr>
      <vt:lpstr>心理健康与身体健康的关系</vt:lpstr>
      <vt:lpstr>心理健康问题的常见症状</vt:lpstr>
      <vt:lpstr> </vt:lpstr>
      <vt:lpstr>心理保健的实践</vt:lpstr>
      <vt:lpstr>第2章 心理健康培训的意义</vt:lpstr>
      <vt:lpstr> </vt:lpstr>
      <vt:lpstr>心理健康培训的目的</vt:lpstr>
      <vt:lpstr>心理适应性的提升</vt:lpstr>
      <vt:lpstr>心理健康培训的对象</vt:lpstr>
      <vt:lpstr>心理健康培训的方法</vt:lpstr>
      <vt:lpstr>第三章 心理适应性的重要性</vt:lpstr>
      <vt:lpstr>心理适应性的定义</vt:lpstr>
      <vt:lpstr>自我认知与心理适应性的关系</vt:lpstr>
      <vt:lpstr>心理适应性与人际关系的影响</vt:lpstr>
      <vt:lpstr>心理适应性的培养方法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2024-09-29T15:11:39.420</cp:lastPrinted>
  <dcterms:created xsi:type="dcterms:W3CDTF">2024-09-29T07:11:39Z</dcterms:created>
  <dcterms:modified xsi:type="dcterms:W3CDTF">2024-09-29T07:11:41Z</dcterms:modified>
</cp:coreProperties>
</file>