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5EDF02-6573-432B-9B32-C69821EED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CCA96C-94A1-4547-8705-0993A7546C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49708A-AB97-49AE-A3FE-D256EB730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C08CE4-2E91-480F-88C5-F5570131EF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CCBFC0-EDA6-4D35-9D8E-B9E2C9E08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BEAFFB-1292-486C-BA2F-5F64DC5BE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7D345F-3127-4CBA-B8BE-9ED6F8F95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DDC2C7-7F50-4138-AD67-59CE8027E6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B59636-E655-4678-97CE-199F125C7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C2AA10-081B-41DD-B0FA-8A5A9026B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78414E-E034-4CF3-A240-4F0610AAD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5131243003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新生儿气胸治疗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气胸的概述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新生儿气胸的症状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新生儿气胸的诊断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新生儿气胸的治疗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新生儿气胸的预防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气胸的概述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气胸的定义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气胸通常是由于肺泡破裂或气道损伤，使气体进入胸膜腔。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气胸是指胸腔内积存气体，导致肺部受压，影响呼吸功能。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气胸的分类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根据气胸的严重程度，可分为少量气胸、中等量气胸和大量气胸。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根据气胸发生的原因，可分为自发性气胸和创伤性气胸。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新生儿气胸的常见病因包括肺发育不良、肺部感染、胎粪吸入等。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此外，机械通气、呼吸道插管等医疗操作也可能导致新生儿气胸。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&lt;/markdown&gt;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气胸的病因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新生儿气胸的症状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5500" b="15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呼吸困难是新生儿气胸的常见症状，表现为呼吸急促、费力，甚至出现三凹征（胸骨上窝、锁骨上窝和肋间隙明显凹陷）。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呼吸困难的程度与气胸的严重程度密切相关，严重时可导致呼吸衰竭。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呼吸困难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新生儿气胸时，由于肺部受到压迫，呼吸频率会明显加快。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呼吸急促表现为呼吸次数增多，每分钟可达60次以上，严重时可出现呼吸窘迫。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86" r="2348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呼吸急促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31031" r="310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发绀是由于气胸导致肺部通气不足，血液中的氧气含量降低所致。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新生儿气胸时，嘴唇、指甲和皮肤等部位可出现青紫色，严重时可出现全身发绀。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肺萎陷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肺萎陷是指气胸导致肺部组织塌陷、萎缩，失去正常功能。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肺萎陷会导致呼吸困难、呼吸急促等症状加重，严重时可危及生命。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新生儿气胸的诊断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https://d.book118.com/165131243003011041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2024-09-01T09:56:44.377</cp:lastPrinted>
  <dcterms:created xsi:type="dcterms:W3CDTF">2024-09-01T01:56:44Z</dcterms:created>
  <dcterms:modified xsi:type="dcterms:W3CDTF">2024-09-01T01:56:46Z</dcterms:modified>
</cp:coreProperties>
</file>