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230B3-23BE-4587-B276-DE6267DA7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80684-6C64-4970-9E51-849970558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68560-4D52-4367-9F79-0B5FCE70C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D3056-C0B3-45E6-A9FD-1C5295F59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30954A-A353-466A-8D9A-8E633B90A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CA69EA-C056-46C6-BD1F-630E4057C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BF9523-52BA-469C-9BA7-64FBF554B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E46B4-91B3-4CE8-BF08-232DA5027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9577D-58CA-4505-98C8-C0868C9CE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F4262-D224-4493-8D31-B1F25B688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E3E93-C108-41A9-A583-B996F1B5F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13202012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自媒体账号的内容创作与传播技巧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自媒体账号内容创作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粉丝互动与维护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自媒体账号运营技巧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自媒体账号的商业变现模式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自媒体账号内容创作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自媒体账号的内容定位应清晰明确，针对目标受众，提供有价值的信息和内容。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88" r="1508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在内容定位上应注重差异化，避免与竞争对手的同质化竞争，寻找独特的角度和观点。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根据用户反馈和数据分析，不断调整和优化内容定位，提高内容质量和受众满意度。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创作流程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根据内容定位和受众需求，确定每篇内容的主题和核心观点。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撰写文稿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根据主题和素材，撰写具有吸引力和可读性的文稿，注意语言表达和逻辑结构。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搜集素材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通过各种渠道搜集相关素材，包括文字、图片、视频等，为创作提供丰富的素材来源。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编辑校对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对文稿进行编辑和校对，确保内容无误、语言流畅、符合规范。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原创性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自媒体账号的内容应注重原创性，避免抄袭和侵权行为。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深度与价值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内容要有深度和价值，提供独特见解和思考，满足用户需求。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可读性与吸引力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注重内容的可读性和吸引力，通过合理的排版、配图等手段提高用户体验。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内容传播策略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057" b="200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平台定位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根据自媒体账号定位和目标受众，选择适合的社交媒体平台，如微博、微信、抖音等。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了解不同平台的传播特点，如微博的信息流广告、微信的朋友圈广告等，以便更好地利用平台特性进行内容传播。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平台数据分析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定期分析各平台的用户数据，了解用户画像、兴趣爱好等信息，以便优化内容创作和传播策略。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创意制作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结合热点话题、节日等元素，制作有创意、有趣的内容，吸引用户关注和转发。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合作推广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与其他自媒体账号、意见领袖等合作，互相推广，扩大影响力。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制定推广计划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根据自媒体账号的内容特点和目标受众，制定有针对性的推广计划，包括推广渠道、预算、时间节点等。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内容推广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及时回复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及时回复用户的评论和私信，增强用户粘性和忠诚度。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收集反馈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通过用户反馈了解内容创作的不足和改进方向，不断优化内容质量。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定期举办互动活动，如抽奖、问答等，提高用户参与度和活跃度。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粉丝互动与维护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https://d.book118.com/165132020120011123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2024-09-27T03:10:57.039</cp:lastPrinted>
  <dcterms:created xsi:type="dcterms:W3CDTF">2024-09-26T19:10:57Z</dcterms:created>
  <dcterms:modified xsi:type="dcterms:W3CDTF">2024-09-26T19:10:59Z</dcterms:modified>
</cp:coreProperties>
</file>