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D0C2B-34A3-48AD-9245-FD85D0349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8ABB1-FEB2-47F9-932B-ED842C1C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31AA5-9BE5-4C90-92B5-BEE7AADA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42290-9249-4DCB-B6C9-B8EFA40E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456C89-C14E-4978-B547-1D740B00D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DEB9E6-DC3C-4494-BC59-38BB4C3D9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108305-4F28-42F9-84CC-478494E0D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DEDD4-85E6-4D14-A20E-EC5DE2A65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DC50B-4BC0-4F6E-B636-BBC42A1A9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1302D-1592-4786-88FF-C6E44221B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FC3CD-046C-4841-AA55-88531E23C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3321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安全管理确保施工无忧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安全检查与持续改进策略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" r="27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安全管理是指在施工过程中，通过一系列管理手段和技术措施，确保施工现场人员、设备、材料等的安全，防止事故发生，保障施工顺利进行。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安全管理是施工项目管理的重要组成部分，关系到人员生命安全、企业声誉和经济效益，对于保障施工质量和进度具有至关重要的作用。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确保施工现场所有人员的人身安全，防止因施工操作不当、设备故障等原因导致的人员伤亡事故。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确保施工现场各类设备、机械的正常运行和安全使用，防止因设备故障、操作失误等原因导致的设备损坏和安全事故。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保障设备安全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确保施工现场所需材料的质量和安全，防止因材料不合格、存储不当等原因导致的材料浪费和安全事故。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保障材料安全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确保施工现场及周边环境的安全，防止因施工造成的环境污染、生态破坏等不良影响。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保障环境安全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安全管理原则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依法合规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坚持预防为主的原则，通过加强安全教育和培训，提高人员的安全意识和技能水平，从根本上预防事故的发生。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坚持全员参与的原则，让施工现场所有人员都参与到安全管理中来，共同维护施工现场的安全。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坚持持续改进的原则，不断完善安全管理制度和措施，提高安全管理水平，确保施工现场的安全。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坚持依法合规的原则，遵守国家和地方相关法律法规和标准规范，确保施工现场的安全管理符合法律法规要求。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施工现场安全风险评估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56" b="18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56" b="7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通过对施工现场进行实地勘查，识别潜在的安全隐患和危险源。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利用预先制定的安全检查表，对施工现场的各项安全措施进行检查，发现存在的问题。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作业条件危险性评价法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对施工现场的作业条件进行危险性评价，确定危险程度和可能造成的后果。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对识别出的危险源和隐患进行风险评估，确定风险等级。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识别危险源和隐患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根据现场勘查和检查结果，识别出潜在的危险源和隐患。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进行现场勘查和检查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对施工现场进行实地勘查和检查，了解现场实际情况。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确定评估对象和范围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明确施工现场需要评估的区域、设备和作业过程。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收集与施工现场安全相关的法律法规、标准规范、设计图纸等资料。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风险等级划分：根据风险评估结果，将风险划分为低风险、中等风险和高风险等级。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低风险应对措施：对于低风险等级的危险源和隐患，可以采取加强日常管理和监控的措施，确保其处于可控状态。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中等风险应对措施：对于中等风险等级的危险源和隐患，需要制定针对性的安全措施和应急预案，加强现场管理和监控。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应对措施：对于高风险等级的危险源和隐患，需要立即采取紧急措施进行整改或停工处理，确保施工现场安全。同时，需要制定详细的安全管理方案和应急预案，加强现场管理和监控，防止类似问题再次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安全管理制度与规范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明确规定了建筑施工过程中的安全生产要求和管理措施。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建筑施工安全生产管理条例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对生产经营单位的安全生产保障、从业人员的安全生产权利义务、安全生产的监督管理等方面进行了详细规定。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如《建筑施工高处作业安全技术规范》、《施工现场临时用电安全技术规范》等，对施工过程中的各项安全技术措施进行了具体规定。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相关行业标准及规范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国家法律法规及标准要求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安全事故报告和处理制度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对发生的安全事故进行及时报告和处理，分析事故原因，采取有效措施防止类似事故再次发生。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明确各级管理人员和操作人员的安全生产职责，确保安全生产工作的有效落实。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定期对施工现场进行安全检查，及时发现和整改安全隐患。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https://d.book118.com/165133213240011110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2024-09-16T02:28:48.594</cp:lastPrinted>
  <dcterms:created xsi:type="dcterms:W3CDTF">2024-09-15T18:28:48Z</dcterms:created>
  <dcterms:modified xsi:type="dcterms:W3CDTF">2024-09-15T18:28:50Z</dcterms:modified>
</cp:coreProperties>
</file>