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D45DB-B903-4DFD-AB51-E634FF343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4B503-7177-45FD-BB6C-75DE55591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AF7CDC-628C-45F6-9EC6-8A4316B90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88A9DD-8574-4196-AA2B-A39DC9433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428AF9-FAC4-4D4F-AE04-2CCCC45F3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5C9711-18F6-4AEA-AA8B-44B202B2A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98FA46-1951-42D0-ADC3-3389FB4D1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94B2C4-5006-42BA-9EA5-506716D65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5FB208-1DF9-4E80-8DFE-AADE1F83F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5FC8A-0962-42EE-9107-381FA3F67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54214-7263-424B-B282-8F3BEE988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13322404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经济预测与决策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经济预测方法与技术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决策理论与模型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经济预测与决策应用案例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挑战、风险及应对措施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界定研究范围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明确本研究涉及的地域、行业、时间跨度等，确保研究的针对性和实用性。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明确经济预测与决策的目标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通过对经济现象的深入分析和研究，把握经济运行的内在规律，为政府和企业提供科学的决策依据。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阐述当前经济形势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分析全球经济环境、国内经济现状及发展趋势，说明进行经济预测与决策的重要性和紧迫性。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625" r="262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经济预测与决策的重要性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提高决策效率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通过科学的经济预测，可以更加准确地把握未来经济发展趋势，为决策者提供有力支持，避免盲目决策和浪费资源。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基于对未来经济的预测和分析，可以更加合理地配置资源，提高资源利用效率，促进经济持续健康发展。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应对风险挑战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经济预测有助于及时发现潜在的经济风险和挑战，为政府和企业提供预警和应对措施，保障经济安全稳定运行。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本研究将涵盖宏观经济、中观经济和微观经济等多个层面，涉及经济增长、通货膨胀、失业率、国际收支等关键经济指标。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本研究将首先对经济预测与决策的基本理论和方法进行介绍；其次，将分析当前经济形势及未来发展趋势；接着，将探讨经济预测与决策在各个领域中的具体应用；最后，将总结研究成果并提出政策建议。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内容概述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汇报范围和内容概述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经济预测方法与技术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通过历史数据的时间序列分析，揭示经济现象随时间变化的规律，进而预测未来发展趋势。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计量经济学模型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利用统计学中的回归分析方法，探究经济现象之间的因果关系，并建立预测模型。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基于经济学理论和统计数据，构建计量经济学模型，对经济现象进行定量分析和预测。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定量预测方法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通过征询专家意见，汇总整理后形成预测结果，常用于长期或宏观经济预测。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专家调查法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采用匿名方式征求专家意见，经过多轮反馈和修正，最终形成较为一致的预测结果。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德尔菲法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通过对未来可能出现的不同情景进行分析和描述，预测各种情景下的经济发展趋势。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情景分析法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定性预测方法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预测误差分析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对比预测结果与实际数据的误差，分析误差来源和影响因素。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模型优化与调整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根据误差分析结果，对预测模型进行优化和调整，提高预测精度。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组合预测方法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将不同预测方法进行组合，综合利用各种方法的信息和优势，提高预测的稳定性和可靠性。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预测精度评估与改进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决策理论与模型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由决策节点、方案枝、状态节点、概率枝和结果节点组成，呈现树状图。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4833" r="24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决策树构成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从决策节点出发，根据各方案枝的损益值和概率，计算期望值，并比较大小进行剪枝，最终确定最优方案。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决策过程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适用于风险型决策，能够直观展示各种方案在不同状态下的结果及概率。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决策树模型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根据各方案在各种状态下的损益值和概率，计算各方案的期望值。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期望值计算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比较各方案的期望值大小，选择期望值最大的方案为最优方案。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方案比较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适用于风险型决策，当决策者对未来状态的发生概率有较为准确的预测时，可采用此方法。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期望值决策法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风险衡量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风险处理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风险型决策方法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识别决策过程中可能遇到的各种风险，并估计其发生的概率和影响程度。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根据风险性质和决策者承受能力，选择相应的风险处理措施，如风险回避、风险转移、风险自留等。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通过定量分析方法，对风险进行衡量和比较，确定各风险的大小和重要性。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适用于具有多种可能状态和相应损益值，且各状态发生概率已知的决策问题。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https://d.book118.com/165133224042011112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2024-09-18T10:14:41.384</cp:lastPrinted>
  <dcterms:created xsi:type="dcterms:W3CDTF">2024-09-18T02:14:41Z</dcterms:created>
  <dcterms:modified xsi:type="dcterms:W3CDTF">2024-09-18T02:14:43Z</dcterms:modified>
</cp:coreProperties>
</file>