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B8F6F-ED6B-4CDE-8BAD-F629D09EE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ED99A-36A7-4B00-92DA-DC26A3BBA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0E9EA-899D-4153-8A04-04927F0E7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35D8D-9C45-401B-AB3A-B038D6606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A9FADF-0221-413C-B9FE-1E900769B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0665E2-73CE-4386-AF30-8FD620A02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8FDCF7-1E99-4283-9834-72A5390D6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88EAC-FFF2-4DA4-A668-B3457AAC6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FF777C-78FD-4ADD-B525-CE1D3D9F9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E3F46-DEEE-4891-9C84-D151B214E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F50D9-A443-4C4B-8ED5-5B77DD170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14111122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人民医院院长一职竞聘演讲稿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个人背景与经历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对院长职位理解与认识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医院现状及问题分析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发展规划与愿景展望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团队建设与协作精神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竞聘承诺与表态发言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个人背景与经历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具备深厚的医学理论知识和临床实践经验，为医院提供专业指导。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医学博士学位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管理学硕士学位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掌握现代医院管理理念和方法，具备领导和管理医院的能力。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精通医疗技术，具备丰富的临床经验和医疗管理能力。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教育背景及专业技能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工作经历与成绩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在三甲医院工作多年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积累了丰富的医疗和管理经验，熟悉医院运作流程。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担任科室主任多年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成功领导科室团队，提高医疗质量和服务水平。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获得多项荣誉和奖励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包括优秀医生、优秀管理者等，证明个人能力和业绩。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始终坚守医生职业道德，以患者为中心，致力于提高医疗服务质量。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708" r="10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482" r="1948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热爱医疗事业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关注医疗行业发展动态，积极参与医疗改革和创新实践。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积极投入医疗改革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注重医院文化建设，推动医院形成积极向上、和谐的工作氛围。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倡导医院文化建设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对医疗行业热爱和投入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对院长职位理解与认识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作为医院的领导者，院长负责制定并执行医院的发展战略，确保医院在医疗、科研、教学等方面取得卓越成就。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领导医院发展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院长需对医院的日常运营进行全面管理，包括人力资源管理、财务管理、物资管理等，确保医院高效运转。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管理医院运营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院长代表着医院的形象，需要与各方利益相关者保持良好关系，提升医院的知名度和美誉度。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维护医院声誉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院长职责与权力范围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人才培养与引进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医院的发展离不开优秀的人才，院长需要关注人才培养和引进，为医院打造一支高素质的医疗团队。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医疗行业变革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随着医疗技术的不断发展和医疗政策的调整，院长需要应对行业变革带来的挑战，抓住发展机遇，引领医院创新发展。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随着患者需求日益多样化，院长需要关注患者体验，提升医疗服务质量，满足患者不同需求。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917" r="17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面临的挑战和机遇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出色的管理能力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我曾在多个管理岗位任职，积累了丰富的管理经验，能够有效地组织和管理团队，推动医院各项工作顺利开展。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良好的沟通协调能力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我具备较强的沟通协调能力，能够与各方利益相关者保持良好关系，为医院发展创造有利环境。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丰富的医疗经验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我具备多年的临床医疗经验，对医疗流程和患者需求有深入了解，有助于更好地领导医院发展。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个人优势与特长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医院现状及问题分析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医院在医疗技术、服务态度和患者满意度等方面表现良好，但仍有提升空间。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医院在资源利用、流程优化和成本控制等方面取得一定成效，但仍有改进余地。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医院在科研立项、成果转化和医学教育等方面取得显著成绩，但与国际先进水平相比仍有差距。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科研与教学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当前医院运营状况概述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科研创新能力不足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医院在科研立项、成果转化等方面缺乏创新意识和优秀人才，难以取得突破性成果。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医疗资源紧张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医院面临医护人员短缺、床位紧张等问题，导致患者等待时间较长，影响就医体验。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医疗服务质量参差不齐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部分医护人员服务意识不强，技术水平有待提高，导致患者投诉率居高不下。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存在问题和挑战剖析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https://d.book118.com/165141111224011113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2024-09-20T10:59:42.066</cp:lastPrinted>
  <dcterms:created xsi:type="dcterms:W3CDTF">2024-09-20T02:59:42Z</dcterms:created>
  <dcterms:modified xsi:type="dcterms:W3CDTF">2024-09-20T02:59:44Z</dcterms:modified>
</cp:coreProperties>
</file>