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5F8312-5EA4-454C-95CA-1F8E9EB7DC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81FC4C-D166-4F03-A287-3F13E2200C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E99BB4-B54F-4EC1-B47D-62BEB9A364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4B78ED-F52D-45AC-B262-058D1ED89D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C653870-E581-426B-B87D-664D5ACD59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43871C3-D6B7-4EC6-9F88-BEDB0858C5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673F6B-6151-46FF-A1E3-770E2F9541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68292B-507A-4B20-9F8D-F8A8FB0825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818994-BB07-46FD-945E-9A0C136E98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0F9969-539D-4C2B-BE6A-E128444856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3B0606-D229-4260-A844-A14936A190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5141133202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酒店管理与服务：创新客房服务的方法与实践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酒店客房服务概述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创新客房服务的方法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创新客房服务的实践案例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创新客房服务的挑战与对策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未来客房服务的展望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酒店客房服务概述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093" r="1509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客房服务是酒店提供的以客房为核心的一系列服务和设施，旨在满足客人对于舒适、便利和安全的需求。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客房服务是酒店服务质量的关键，直接影响客人对酒店的评价和满意度，是酒店赢得口碑和客户忠诚度的关键因素。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客房服务的定义与重要性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6" b="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从早期的简单住宿服务，到如今的个性化、智能化和绿色环保的发展趋势。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随着科技的发展和消费者需求的升级，客房服务正朝着智能化、定制化、绿色环保等方向发展。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客房服务的发展历程与趋势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2215" r="221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客房服务的核心要素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舒适度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客房的舒适度是评价服务质量的重要标准，包括床铺的舒适度、房间清洁度、温度控制等。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专业性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客房服务人员的专业素质和服务技能对于提升客户体验至关重要，包括礼貌、效率、解决问题的能力等。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便利性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客房服务应提供客人所需的各类设施和服务，如宽带网络、多功能插座、洗衣服务等，以满足客人的便利需求。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创新客房服务的方法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提供定制化的客房服务，满足不同客人的需求和喜好。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根据客人的个人喜好和需求，提供定制化的客房布置、用品和设施，如床品、洗漱用品、音乐、灯光等。同时，提供个性化的服务，如客人喜欢的饮品、特色小吃等。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个性化服务设计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运用先进的技术手段，提高客房服务的效率和舒适度。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通过智能化的技术手段，如智能语音助手、智能门锁、智能窗帘等，为客人提供更加便捷、高效的服务体验。同时，利用数据分析技术，了解客人的需求和习惯，提供更加精准的服务。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智能化服务应用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绿色环保服务理念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倡导绿色环保，减少资源浪费，保护环境。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在客房服务中，注重环保和可持续发展，采用环保材料和节能设备，减少资源浪费。同时，鼓励客人参与环保行动，如垃圾分类、节能减排等。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关注细节，提供贴心、温暖的服务，增强客人的归属感。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在客房服务中，注重细节的把握，如提供舒适的床铺、温馨的客房氛围、及时的客房清洁和维修等。同时，关注客人的情感需求，提供贴心、温暖的服务，让客人感受到家的温暖。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人性化服务细节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创新客房服务的实践案例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主题客房通过独特的主题设计，为客人提供沉浸式的住宿体验，增强酒店的品牌形象和市场竞争力。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客房以特定主题为核心，从装饰布置、用品配置到服务内容，全方位营造出独特的氛围。例如，海洋主题客房可采用蓝色调装潢，配以海洋元素摆设和海洋主题的床上用品；森林主题客房则可采用绿色调装潢，布置大量植物和木制品，让客人仿佛置身于大自然之中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主题客房的创新设计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https://d.book118.com/165141133202011044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2024-09-06T23:51:17.408</cp:lastPrinted>
  <dcterms:created xsi:type="dcterms:W3CDTF">2024-09-06T15:51:17Z</dcterms:created>
  <dcterms:modified xsi:type="dcterms:W3CDTF">2024-09-06T15:51:19Z</dcterms:modified>
</cp:coreProperties>
</file>