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E58F33-FD27-4477-9349-C6EB56B01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0AFFDF-34E8-4E6F-849F-C45449E23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E1D219-CF97-4C03-9D06-AAA00A468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CB627A-5FE2-44E5-A52C-C69CD70CC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94BF81-D66F-4223-8402-46A1ACA01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AF9817-70E2-4C6A-8E16-D21C51ED2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007FF0-A58F-464C-A5E6-CB22F5FD0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D18869-DCB7-4173-B389-267C34551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8EC082-482B-458C-BF01-DDA1052D1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49EC0D-F01F-496F-99BC-1D8B5896D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4C017E-4F35-4520-B877-003B3AEC3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144233341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心脏支架术后护理护理查房PPT课件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心脏支架手术简介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常见问题与解答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61" r="290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分析心脏支架术后患者面临的主要护理问题，为制定相应的护理措施提供依据。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介绍心脏支架手术的发展历程和现状，阐述心脏支架术后护理的重要性和必要性。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强调心脏支架术后护理对患者康复和生活质量的影响，提高医护人员对心脏支架术后护理的重视程度。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阐述心脏支架术后护理在预防并发症、提高手术效果和患者生存率等方面的作用，为临床实践提供指导。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心脏支架手术简介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心脏支架手术是一种常用的心血管介入治疗方法，通过在冠状动脉内植入支架，以解除冠状动脉狭窄或阻塞，改善心肌供血。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心脏支架手术主要用于治疗冠心病、心肌梗死等心血管疾病，可有效降低患者心绞痛、心肌梗死的风险。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心脏支架手术定义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手术前需要进行全面的检查，包括心电图、超声心动图、冠状动脉造影等，以评估患者病情和确定手术方案。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手术中，医生会通过导管将支架送至冠状动脉狭窄或阻塞的部位，然后释放支架，使其支撑在血管壁上。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手术后需要进行心电监测、血压监测等护理措施，以确保患者的生命体征稳定。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689" b="768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心脏支架手术过程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心脏支架手术的效果取决于患者的病情和手术前的身体状况。一般来说，大多数患者在进行心脏支架手术后症状会有所改善。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手术后需要坚持药物治疗和健康生活方式，以降低再次发生心血管事件的风险。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心脏支架手术效果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术后护理要点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抗血小板药物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支架植入后，患者需要长期服用抗血小板药物，如阿司匹林、氯吡格雷等，以预防血栓形成。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降脂药物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降低低密度脂蛋白和胆固醇水平，稳定斑块，减少心血管事件的发生。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控制高血压和糖尿病药物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患者需继续服用控制高血压和糖尿病的药物，保持血压和血糖稳定。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https://d.book118.com/165144233341011040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2024-09-01T08:06:55.739</cp:lastPrinted>
  <dcterms:created xsi:type="dcterms:W3CDTF">2024-09-01T00:06:55Z</dcterms:created>
  <dcterms:modified xsi:type="dcterms:W3CDTF">2024-09-01T00:06:57Z</dcterms:modified>
</cp:coreProperties>
</file>