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921EF5-A484-4AA2-BE40-F85205D1BC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33C98F-FA2E-48EE-B759-AC51A61535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9F35AD-61C2-4E34-A632-5263FAB616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E4F247-B110-40D1-85A9-2C2921C2F9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7F88A8E-38CB-412D-B815-0A308C42BD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4269096-1E9C-4FCE-997E-70992F1210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17ACA84-DC09-4DA7-B008-56BC2463B7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717ABA-3961-4089-8E7E-EADC217138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756F3A-E56D-4475-9ACE-38CE4352C5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5BD560-F656-4D01-A032-8FAE1F6B8F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0A5E28-CFCE-4170-8638-D7FDEF7DFE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5144334120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优化供应商管理流程和指标体系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2023-12-28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供应商管理现状及问题分析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供应商管理流程优化方案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供应商评价指标体系构建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供应商选择与准入机制完善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供应商绩效评估及激励机制设计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信息技术在供应商管理中的应用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供应商管理现状及问题分析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目前主要通过招标、询价等方式选择供应商，但缺乏对供应商全面、深入的评估。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供应商选择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合同管理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绩效评估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8125" r="81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与供应商签订合同后，执行过程缺乏有效监控，合同变更频繁，影响采购效率和成本。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对供应商的绩效评估主要关注价格、质量等短期指标，缺乏对供应商长期合作潜力的评估。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当前供应商管理状况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采购方与供应商之间存在信息不对称，难以准确评估供应商的实际能力和信誉。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信息不对称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由于缺乏长期合作机制，采购方与供应商之间的合作关系不稳定，影响采购效率和成本。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合作不稳定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现有绩效评估体系过于简单，无法全面反映供应商的实际表现，容易导致误判和决策失误。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绩效评估不科学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存在的问题与挑战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通过优化供应商管理流程，可以缩短采购周期，提高采购效率。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提升采购效率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优化供应商管理有助于降低采购成本，提高采购方的市场竞争力。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降低采购成本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建立稳定的供应商合作关系，有助于保障供应链的稳定性，降低供应链风险。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加强供应链稳定性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优化供应商管理可以促进企业与供应商之间的长期合作，推动企业可持续发展。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促进企业可持续发展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优化的必要性与紧迫性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供应商管理流程优化方案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流程梳理与重构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流程调研与分析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对现有供应商管理流程进行全面调研，分析存在的问题和瓶颈，明确优化的目标和方向。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流程重构设计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基于调研结果，对供应商管理流程进行重新设计，优化流程结构，提高流程效率。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关键流程节点梳理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识别流程中的关键节点，对其进行重点优化和改进，确保流程顺畅、高效。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建立科学的供应商评估体系，对供应商进行全面、客观的评估，确保选择优质供应商。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供应商选择与评估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规范合同签订流程，明确合同条款和双方权责，确保合同执行顺利、无争议。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合同签订与执行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建立供应商绩效评价体系，对供应商进行定期评价，及时发现并解决问题，促进供应商持续改进。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供应商绩效管理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关键环节优化措施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流程实施计划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制定流程实施计划，明确实施步骤和时间表，确保流程按计划顺利推进。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流程培训计划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制定详细的流程培训计划，对相关人员进行培训，确保他们熟悉并掌握新流程。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流程监控与改进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建立流程监控机制，对流程执行情况进行实时监控和定期评估，及时发现问题并进行改进。同时，鼓励员工提出改进建议，持续优化流程。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流程实施与监控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供应商评价指标体系构建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2088608"/>
            <a:ext cx="338630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包括产品合格率、退货率、质量事故次数等，用于评估供应商的产品质量。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1679033"/>
            <a:ext cx="2409825" cy="428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质量指标</a:t>
            </a:r>
          </a:p>
        </p:txBody>
      </p:sp>
      <p:sp>
        <p:nvSpPr>
          <p:cNvPr id="4" name="AutoShape 4"/>
          <p:cNvSpPr/>
          <p:nvPr/>
        </p:nvSpPr>
        <p:spPr>
          <a:xfrm>
            <a:off x="4912196" y="1843297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4275690">
            <a:off x="6489457" y="2982571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700000" flipH="1">
            <a:off x="3730001" y="2945995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8546356" flipH="1">
            <a:off x="3967371" y="4880960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8546493" flipH="1">
            <a:off x="5914885" y="4872729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39110" y="4666479"/>
            <a:ext cx="338631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包括研发投入、新产品开发周期、专利数量等，用于评估供应商的创新能力和发展潜力。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39110" y="425690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创新与研发能力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01617" y="1625514"/>
            <a:ext cx="341898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包括准时交货率、交货周期、订单变更响应速度等，用于评估供应商的交货能力和灵活性。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201617" y="1268111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交货指标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37407" y="3376213"/>
            <a:ext cx="341041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包括价格水平、价格稳定性、付款方式等，用于评估供应商的价格竞争力。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37407" y="305074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价格指标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68208" y="5464523"/>
            <a:ext cx="343452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包括售前服务、售后服务、技术支持等，用于评估供应商的服务水平。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268208" y="5054948"/>
            <a:ext cx="2409825" cy="438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服务指标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54897" y="2293598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925415" y="3408550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651824" y="3377086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069918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66940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评价指标筛选与分类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根据各项指标的重要性和影响程度，合理分配权重，以体现不同指标在评价体系中的地位。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权重分配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可采用加权平均法、层次分析法等方法，对各项指标进行量化评分，并根据权重计算综合得分。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计算方法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权重分配及计算方法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https://d.book118.com/165144334120011043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2024-09-05T02:28:53.867</cp:lastPrinted>
  <dcterms:created xsi:type="dcterms:W3CDTF">2024-09-04T18:28:53Z</dcterms:created>
  <dcterms:modified xsi:type="dcterms:W3CDTF">2024-09-04T18:28:56Z</dcterms:modified>
</cp:coreProperties>
</file>