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2D0F7-7DB5-46E7-BF8C-7D399E309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2BDA5-74B2-4C26-95CD-15168BE94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6D768-F3B9-4848-980C-A05C78690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336C6-ACD5-4C35-923F-AEB1702C2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BCE6E3-7D32-4DAB-9272-711690D83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AD1F9A-3BA0-4E76-AE05-2415903D9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451322-0D46-4F01-9DCF-3A2028FCE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D560D-F59E-4054-960A-D2B3AE0CB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9CB34-ECD9-4A6E-A092-DD475995B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A79D8-D6E7-4D6B-90A9-ED68342C7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4CA32-CCC2-4582-B380-1B394C6C9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0000122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教育科研课题研究指南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教育科研课题概述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课题选择与申报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课题实施与管理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课题结题与成果推广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课题研究常见问题与对策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教育科研课题概述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4" r="7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教育科研课题是指针对教育领域中的问题、现象或规律进行系统研究的课题，旨在探索教育的本质、规律和改进教育实践。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具有明确的研究目标、研究内容和方法，强调科学性和实证性，注重研究成果的应用和推广。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通过课题研究，深入探索教育的内在规律和问题，为教育改革和发展提供科学依据和实践经验。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推动教育改革与发展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通过课题研究，不断优化教育实践，提高教育教学的质量和效果，促进学生的全面发展。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课题研究是培养科研人才的重要途径，通过课题研究，能够提高研究者的科研能力和学术水平，为教育科研事业的发展提供人才支持。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培养科研人才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课题研究的重要性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教育科研课题研究的历史可以追溯到20世纪初，随着教育实践和教育理论的不断发展，课题研究的内容和方法也在不断更新和完善。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当前，教育科研课题研究正朝着跨学科、跨领域、跨文化的研究方向发展，注重多角度、多层次地探究教育的本质和规律，同时注重研究成果的应用和推广。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未来，教育科研课题研究将更加注重实证性和创新性，加强跨学科、跨领域的合作研究，推动教育科研事业的不断发展和进步。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课题研究的历史与发展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课题选择与申报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课题应具有重要性和紧迫性，对教育发展有重大影响。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课题应具有创新性和独特性，能够为教育科研领域带来新的突破。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课题应具有可行性和可操作性，能够在预定期限内完成。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课题应具有科学性和严谨性，遵循科学研究的规范和原则。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选题原则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583" b="4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关注教育改革和发展的重点、难点和热点问题，从实际需求中寻找课题。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教育改革与发展需求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学科发展前沿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教师教学实践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学生发展需求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关注国内外教育学科的发展动态，了解最新的研究成果和趋势，从中寻找课题。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关注教师的教学实践，从教学实践中发现问题、总结经验，形成课题。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关注学生的全面发展需求，了解学生的学习特点和发展规律，从中寻找课题。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课题来源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接受评审和答辩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根据评审意见和建议进行修改和完善，接受结题答辩。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提交申报材料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将申报书提交给相关部门或评审专家进行审核。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撰写申报书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按照申报要求撰写申报书，包括研究背景、目的、意义、方法、步骤等。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确定研究方向和目标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根据个人兴趣和专业背景，确定研究方向和目标。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查阅文献资料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搜集相关领域的文献资料，了解研究现状和进展。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课题申报流程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研究计划书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详细阐述研究内容、方法、步骤和时间安排等。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列出相关领域的参考文献，证明研究背景和依据。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研究数据和资料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准备好研究过程中所需的数据和资料，确保研究的科学性和严谨性。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研究团队介绍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介绍研究团队的成员组成、专业背景和工作经历等，证明研究实力和能力。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课题申报材料准备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课题研究方法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通过设立实验组和对照组，控制无关变量，观察自变量对因变量的影响。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通过问卷、访谈等方式收集数据，了解研究对象的特点和行为。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内容分析设计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对特定内容进行定量和定性分析，探究内容的特点和规律。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行动研究设计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通过实践、反思、再实践的方式，探究实践中的问题及其解决方案。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定量数据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通过访谈、观察等方式收集，使用归纳、演绎等方法进行分析。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定性数据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数据清洗与整理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将数据以图表、图像等形式呈现，便于理解和解释。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通过问卷、测验等方式收集，使用统计分析方法进行处理。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对数据进行预处理，确保数据的准确性和可靠性。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4711026" y="2347396"/>
            <a:ext cx="1779543" cy="859971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5400000" flipV="1">
            <a:off x="5684402" y="2347396"/>
            <a:ext cx="1779543" cy="859971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-5400000">
            <a:off x="4711026" y="4529840"/>
            <a:ext cx="1779543" cy="859971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5400000" flipV="1">
            <a:off x="5684402" y="4529840"/>
            <a:ext cx="1779543" cy="859971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495750" y="2577289"/>
            <a:ext cx="459786" cy="40018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4633" y="2609608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539837" y="4784697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4633" y="4786818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40260" y="18876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搜集文献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24522" y="242646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通过图书馆、学术期刊、网络等途径搜集相关文献。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224522" y="462649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对文献进行归纳、分析和评价，总结研究现状和发展趋势。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840260" y="4070054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撰写综述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76101" y="2444052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根据研究目的和问题，确定需要综述的主题和范围。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1840" y="18876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确定研究主题和范围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76101" y="462649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对文献进行分类、筛选和整理，以便进行综述。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91840" y="4070054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整理文献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文献综述法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59251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实证研究法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69823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基于实践和理论，确定具有实际意义和研究价值的问题。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63829" y="2079489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864089" y="522125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按照研究方案进行实际调查、实验或观察，收集数据。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864089" y="4730924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实施研究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22697" y="522125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对收集到的数据进行统计分析、解释和推论，得出研究结论。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22697" y="4730924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972595" y="2785723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选择合适的研究方法、工具和样本，制定详细的研究计划。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972595" y="2295389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设计研究方案</a:t>
            </a:r>
          </a:p>
        </p:txBody>
      </p:sp>
      <p:sp>
        <p:nvSpPr>
          <p:cNvPr id="32" name="Freeform 32"/>
          <p:cNvSpPr/>
          <p:nvPr/>
        </p:nvSpPr>
        <p:spPr>
          <a:xfrm>
            <a:off x="3096623" y="2700021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187548" y="1104984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686896" y="2660051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7186254" y="1513484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969842" y="2161366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803631" y="2055449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615463" y="3382158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961125" y="3242807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6794364" y="3388259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6456418" y="3573425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595864" y="3689344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703972" y="3639147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5401504" y="1832578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5183885" y="1928296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5010292" y="2189448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https://d.book118.com/165200001222011124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2024-09-28T23:13:58.747</cp:lastPrinted>
  <dcterms:created xsi:type="dcterms:W3CDTF">2024-09-28T15:13:58Z</dcterms:created>
  <dcterms:modified xsi:type="dcterms:W3CDTF">2024-09-28T15:14:01Z</dcterms:modified>
</cp:coreProperties>
</file>