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E543BF-33E7-4B2D-8B7D-C89364024D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0DCB7E-E52B-44BA-A76A-5587126385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6E2815-9CEB-4C80-889E-9A2887520D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E792D5-924F-44AD-BF7B-0EFA78CF3B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C56BF7-8A60-4AB0-8E20-A4752637E7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E008A0-3D49-40D2-9FFF-DE842BA961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5E7905-E612-40A5-AFB9-F4B263B9D1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CAEDAE-72AB-4BE2-B683-89158424D2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721C64-05A9-4B78-B085-3510035D14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6464AF-77D0-4A3B-8758-6D60F6B2C6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5BDF92-ADB5-400C-BCA0-AB3C6BBD46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20000334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多项式插值</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多项式插值的基本概念</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多项式插值的常用方法</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多项式插值的误差分析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多项式插值的应用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案例分析</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4" r="54"/>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插值的定义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插值是一种数学方法，通过已知的离散数据点，构造一个数学函数来近似未知点的值。</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插值方法广泛应用于科学、工程和金融等领域，用于数据分析和预测。</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5406" r="154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插值可以填补数据空白，提高数据完整性和准确性。</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通过插值，可以更好地理解数据分布和趋势，为决策提供支持。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插值的重要性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000" r="100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插值方法的历史可以追溯到古代数学，如中国的线性插值和牛顿的插值公式。</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随着计算机技术的发展，插值方法在数值分析和计算物理等领域得到了广泛应用。</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插值的历史背景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多项式插值的基本概念</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代数多项式</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由有限个代数项通过加法、减法和乘法运算构成的数学表达式。</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零点</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使多项式等于零的数，决定了多项式的形状。</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次数</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多项式中最高次幂的次数，决定了多项式的复杂程度。</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多项式的定义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通过已知数据点构造的数学表达式，满足数据点的函数值。</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插值多项式是一种数学模型，用于逼近未知函数或数据。</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常用的插值方法有拉格朗日插值、牛顿插值等。</a:t>
              </a:r>
            </a:p>
          </p:txBody>
        </p:sp>
      </p:grpSp>
      <p:pic>
        <p:nvPicPr>
          <p:cNvPr id="14" name="Picture 14"/>
          <p:cNvPicPr>
            <a:picLocks noChangeAspect="1"/>
          </p:cNvPicPr>
          <p:nvPr/>
        </p:nvPicPr>
        <p:blipFill>
          <a:blip r:embed="rId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插值多项式的定义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插值多项式在已知数据点上的函数值与实际数据一致。</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一致性</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插值多项式只在已知数据点附近有较好的逼近效果，远离数据点的函数值可能不准确。</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局部性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插值多项式的稳定性取决于已知数据点的数量和分布，数据点越多、越分散，稳定性越好。</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稳定性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插值多项式的性质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多项式插值的常用方法</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拉格朗日插值法是一种通过已知的离散数据点来构造一个多项式的方法，该多项式能够逼近这些数据点。</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拉格朗日插值法的基本思想是通过构造一个插值多项式来逼近已知的离散数据点。该方法通过使用拉格朗日基函数，将每个数据点处的插值条件转化为线性方程组，然后求解该方程组得到插值多项式的系数。拉格朗日插值法的优点是简单易懂，但缺点是当数据点较多时，插值多项式的次数可能会很高，导致计算量大且可能存在数值不稳定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拉格朗日插值法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牛顿插值法是一种通过已知的离散数据点来构造一个多项式的方法，该多项式能够逼近这些数据点。</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牛顿插值法的基本思想是通过构造一个插值多项式来逼近已知的离散数据点。该方法利用差商的概念，将每个数据点处的插值条件转化为线性方程组，然后求解该方程组得到插值多项式的系数。与拉格朗日插值法相比，牛顿插值法的优点是计算量较小，数值稳定性较好，但缺点是当数据点较多时，可能会出现Runge现象。</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牛顿插值法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https://d.book118.com/165200003344011102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2024-09-12T03:14:50.715</cp:lastPrinted>
  <dcterms:created xsi:type="dcterms:W3CDTF">2024-09-11T19:14:50Z</dcterms:created>
  <dcterms:modified xsi:type="dcterms:W3CDTF">2024-09-11T19:14:52Z</dcterms:modified>
</cp:coreProperties>
</file>