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F8CEC-EE23-4720-B0E8-6D1EB0989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3F046-C045-4126-BCE9-5B933527D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06D4C-9EC4-4105-90EE-66B7644D1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9B098C-995A-49AE-B5E7-ABC626C56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A1C6B9-48DE-43D5-8C35-2C898069D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30752D-8B13-4578-B270-E00C61927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AA783C-DB98-4CD2-82F9-55231AF27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1776FD-7F95-4CE7-9A10-BB3C68392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52229A-CF34-4351-8730-8BB2DF3D8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6A906-43F6-4234-880A-EC08DECB2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7534C-4207-4079-822F-5D6A583A3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5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20032013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44.酒店管理中的客户数据分析和管理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客户数据收集与整理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客户细分与画像构建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客户需求挖掘与预测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客户满意度评价与提升策略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客户关系维护与拓展策略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酒店业竞争日益激烈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随着酒店数量的不断增加，酒店之间的竞争也日益激烈，如何吸引和留住客户成为酒店管理的重要问题。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客户需求多样化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客户的需求越来越多样化，酒店需要了解客户的需求和偏好，提供个性化的服务。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数据分析可以帮助酒店了解客户需求，优化服务和管理，提高客户满意度和忠诚度，从而提升酒店竞争力。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通过数据分析，酒店可以对客户满意度进行调查和分析，了解客户对酒店的评价和建议，及时改进服务和管理。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客户细分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通过数据分析，酒店可以将客户细分为不同的群体，了解不同群体的需求和偏好，提供个性化的服务。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预测和决策支持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通过数据分析，酒店可以预测未来市场趋势和客户需求变化，为酒店的决策提供支持。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服务质量监控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通过数据分析，酒店可以对服务质量进行监控和评估，及时发现和解决问题，提高服务质量和客户满意度。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营销优化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通过数据分析，酒店可以了解客户的消费行为和偏好，制定更加精准的营销策略，提高营销效果。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数据分析在酒店管理中的应用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客户数据收集与整理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通过酒店PMS（Property Management System）等内部系统收集客户预订、入住、消费等数据。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酒店内部系统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通过OTA（Online Travel Agency）等第三方平台获取客户评价、预订来源、消费偏好等数据。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第三方平台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通过客户满意度调查、市场调研等方式收集客户对酒店服务、设施等方面的反馈数据。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调查问卷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数据来源及收集方法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数据筛选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数据转换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数据存储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数据清洗与整理流程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去除重复、无效和不准确的数据，保留有效、高质量的数据。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将不同来源、格式的数据转换为统一、可识别的格式。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按照客户属性、行为等对数据进行分类，以便后续分析。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将清洗整理后的数据存储到数据库或数据仓库中，以便后续分析和应用。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根据酒店业务需求和客户数据特点，设计合理的数据库结构，包括数据表、字段、索引等。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设计数据库结构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将清洗整理后的数据导入到数据库中，同时提供数据导出功能，以便其他系统或应用使用。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数据导入与导出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定期对数据库进行优化、备份和恢复等操作，确保数据库的稳定性和安全性。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数据库维护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利用数据库查询、报表等功能，对客户数据进行深入分析，为酒店管理和营销提供决策支持。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数据库应用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建立客户数据库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客户细分与画像构建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客户细分步骤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收集客户数据、数据清洗和整理、应用RFM模型进行客户细分、对不同细分客户群体进行特征描述。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RFM模型概述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RFM模型是一种基于客户最近一次消费(Recency)、消费频率(Frequency)和消费金额(Monetary)三个维度来衡量客户价值的方法。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细分客户群体类型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重要价值客户、重要保持客户、重要发展客户、重要挽留客户等。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基于RFM模型的客户细分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酒店管理系统中的客户数据、第三方数据、调研数据等。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画像构建步骤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画像构建技巧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明确画像目标、数据收集与整理、特征提取与标签化、画像呈现与应用。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多维度的数据融合、动态更新客户画像、利用算法挖掘潜在特征等。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客户画像构建方法与技巧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34" b="121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不同类型客户的特征描述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出差频率高、对酒店设施和服务要求高、价格敏感度相对较低。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旅行计划性强、注重酒店位置和周边环境、倾向于选择有特色的酒店。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出行人数多、对酒店亲子设施和活动需求大、注重性价比和舒适度。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对酒店品牌和服务有忠诚度、消费频次和消费金额相对较高。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商务客户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旅游客户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家庭客户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回头客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客户需求挖掘与预测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https://d.book118.com/165200320133011122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2024-09-25T20:46:29.864</cp:lastPrinted>
  <dcterms:created xsi:type="dcterms:W3CDTF">2024-09-25T12:46:29Z</dcterms:created>
  <dcterms:modified xsi:type="dcterms:W3CDTF">2024-09-25T12:46:32Z</dcterms:modified>
</cp:coreProperties>
</file>