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F4F42-4587-4896-B31D-99241D92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8B190-9293-4731-A48D-C18BCB8F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98705-BD9D-4D51-A5E8-62A63E88F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7EF51-5682-42AC-8210-6B0DEB5F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78B36C-00A0-433E-9427-63E250DC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DEB42-50F0-4F50-B963-B4A5F314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718BE-B914-4D51-8352-51D2AE86A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1E7E7-6670-409A-B800-8912705B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A03C2-0233-4A19-BE9A-67DB42A4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6F8C5-DE20-4CB2-90C4-26E1ACB7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4FB6F-3699-4657-BA60-5635FA4F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01220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年工作职责履行情况总结与展望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年度工作完成情况总结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部门：市场部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岗位：市场专员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负责收集、整理和分析市场、竞争对手、消费者等方面的信息，为公司的市场策略制定提供依据。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协助制定品牌推广计划，通过线上线下活动、广告等手段提高品牌知名度和美誉度。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参与或负责营销活动的策划和执行，包括活动方案制定、资源协调、现场执行等。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与客户保持密切联系，了解客户需求，提供个性化的服务和解决方案。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90" b="144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通过有效的品牌推广和营销活动，提高品牌知名度和美誉度，增强品牌影响力。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通过市场调研和分析，了解市场动态和竞争对手情况，为公司制定有针对性的市场策略，扩大市场份额。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通过优质的客户服务，提高客户满意度和忠诚度，促进客户持续合作和业务增长。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年度工作完成情况总结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对目标市场进行了深入调研，提交了高质量的调研报告，为公司的市场策略提供了重要依据。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完成市场调研报告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成功推进了3个重要项目，确保项目按照预定计划顺利进行，并在规定时间内完成。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积极与客户保持沟通，及时解决客户问题，提高了客户满意度，成功续签了2个重要合同。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完成任务与项目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通过有效的市场推广和销售策略，实现了销售额的20%增长。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在项目实施过程中，精细化管理，有效控制了成本支出，为公司节省了10%的项目成本。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成功推广了一款创新产品，打开了新市场，为公司带来了可观的收益。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团队内部沟通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定期组织团队会议，及时了解团队成员的工作进展和困难，积极协调资源解决问题，增强了团队凝聚力。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外部合作伙伴关系维护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与合作伙伴保持良好的沟通和合作关系，共同推进项目的顺利进行。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积极与其他部门沟通协作，确保项目资源的合理分配和调用，提高了整体工作效率。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通过参加培训、自学和实践，掌握了行业最新的技术和工具，提高了工作效率和质量。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熟练掌握行业前沿技术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通过阅读专业书籍、参加学术研讨会等方式，不断加深对专业领域的理解和认识，提升了专业水平。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深化专业领域知识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积极学习跨领域的知识和技能，如数据分析、项目管理等，增强了自身的综合竞争力。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拓宽技能领域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善于从不同角度思考问题，提出创新性的解决方案，为团队和公司带来新的机会和突破。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能够迅速准确地识别问题的本质和关键因素，为解决问题提供有力支持。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通过不断解决问题和总结经验教训，形成了自己独特的问题解决方法和思路，提高了解决问题的效率和质量。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https://d.book118.com/165201220104011041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2024-09-01T19:33:02.362</cp:lastPrinted>
  <dcterms:created xsi:type="dcterms:W3CDTF">2024-09-01T11:33:02Z</dcterms:created>
  <dcterms:modified xsi:type="dcterms:W3CDTF">2024-09-01T11:33:04Z</dcterms:modified>
</cp:coreProperties>
</file>