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9546336" cy="7159752"/>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683910-D6F0-4DC4-A47D-0CAFABFD7D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3AE383-3544-469E-9503-C4771FC216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3AC9F8-9422-4F25-B37D-9BF9676F24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D2445C-61E0-4532-B64A-1D4FF5ABC5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5239E7-A1C8-4A4F-B242-6FDADE07DA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A1C016-084A-48E3-BD34-5ADAADE3AE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FC9A78-F438-4B5A-B689-0568FE2D9E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3BA238-336F-4527-8488-391674FB27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3F1609-74E6-4FA1-A0BA-A72506524E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86623B-D206-4715-82AA-D62C533162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C39572-F9B9-47CF-9D2D-CE708CBFFD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pPr lvl="0"/>
            <a:endParaRPr sz="1462"/>
          </a:p>
        </p:txBody>
      </p:sp>
      <p:sp>
        <p:nvSpPr>
          <p:cNvPr id="3" name="Footer Placeholder 2"/>
          <p:cNvSpPr>
            <a:spLocks noGrp="1"/>
          </p:cNvSpPr>
          <p:nvPr>
            <p:ph type="ftr" sz="quarter" idx="11"/>
          </p:nvPr>
        </p:nvSpPr>
        <p:spPr/>
        <p:txBody>
          <a:bodyPr/>
          <a:lstStyle/>
          <a:p>
            <a:pPr lvl="0" algn="ctr"/>
            <a:endParaRPr sz="1462"/>
          </a:p>
        </p:txBody>
      </p:sp>
      <p:sp>
        <p:nvSpPr>
          <p:cNvPr id="4" name="Slide Number Placeholder 3"/>
          <p:cNvSpPr>
            <a:spLocks noGrp="1"/>
          </p:cNvSpPr>
          <p:nvPr>
            <p:ph type="sldNum" sz="quarter" idx="12"/>
          </p:nvPr>
        </p:nvSpPr>
        <p:spPr/>
        <p:txBody>
          <a:bodyPr/>
          <a:lstStyle/>
          <a:p>
            <a:pPr lvl="0" algn="r"/>
            <a:fld id="{93AE1883-0942-4AA3-9DB2-9C7C3A0314B1}" type="slidenum">
              <a:rPr sz="1462"/>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sp>
        <p:nvSpPr>
          <p:cNvPr id="1026" name=""/>
          <p:cNvSpPr/>
          <p:nvPr>
            <p:ph type="title"/>
          </p:nvPr>
        </p:nvSpPr>
        <p:spPr>
          <a:xfrm>
            <a:off x="715975" y="636422"/>
            <a:ext cx="8114386" cy="1193292"/>
          </a:xfrm>
          <a:prstGeom prst="rect">
            <a:avLst/>
          </a:prstGeom>
          <a:noFill/>
          <a:ln cap="flat">
            <a:noFill/>
            <a:prstDash val="solid"/>
            <a:miter lim="800000"/>
            <a:headEnd type="none" w="med" len="med"/>
            <a:tailEnd type="none" w="med" len="med"/>
          </a:ln>
        </p:spPr>
        <p:txBody>
          <a:bodyPr anchor="ctr" anchorCtr="0"/>
          <a:lstStyle>
            <a:lvl1pPr marL="0" indent="0" algn="ctr" defTabSz="954634" rtl="0" eaLnBrk="1" fontAlgn="base" hangingPunct="1">
              <a:lnSpc>
                <a:spcPct val="100000"/>
              </a:lnSpc>
              <a:spcBef>
                <a:spcPct val="0"/>
              </a:spcBef>
              <a:spcAft>
                <a:spcPct val="0"/>
              </a:spcAft>
              <a:buClrTx/>
              <a:buSzTx/>
              <a:buFontTx/>
              <a:buNone/>
              <a:defRPr kumimoji="1" lang="zh-CN" altLang="en-US" sz="4594" b="0" i="0" u="none">
                <a:solidFill>
                  <a:schemeClr val="tx2"/>
                </a:solidFill>
                <a:latin typeface="Times New Roman" charset="0"/>
                <a:ea typeface="宋体" charset="-122"/>
              </a:defRPr>
            </a:lvl1pPr>
          </a:lstStyle>
          <a:p>
            <a:pPr lvl="0"/>
            <a:r>
              <a:t>单击此处编辑母版标题样式</a:t>
            </a:r>
          </a:p>
        </p:txBody>
      </p:sp>
      <p:sp>
        <p:nvSpPr>
          <p:cNvPr id="1027" name=""/>
          <p:cNvSpPr/>
          <p:nvPr>
            <p:ph type="body" idx="1"/>
          </p:nvPr>
        </p:nvSpPr>
        <p:spPr>
          <a:xfrm>
            <a:off x="715975" y="2068373"/>
            <a:ext cx="8114386" cy="4295851"/>
          </a:xfrm>
          <a:prstGeom prst="rect">
            <a:avLst/>
          </a:prstGeom>
          <a:noFill/>
          <a:ln cap="flat">
            <a:noFill/>
            <a:prstDash val="solid"/>
            <a:miter lim="800000"/>
            <a:headEnd type="none" w="med" len="med"/>
            <a:tailEnd type="none" w="med" len="med"/>
          </a:ln>
        </p:spPr>
        <p:txBody>
          <a:bodyPr/>
          <a:lstStyle>
            <a:lvl1pPr marL="357988" indent="-357988" algn="l" defTabSz="954634" rtl="0" eaLnBrk="1" fontAlgn="base" hangingPunct="1">
              <a:lnSpc>
                <a:spcPct val="100000"/>
              </a:lnSpc>
              <a:spcBef>
                <a:spcPct val="20000"/>
              </a:spcBef>
              <a:spcAft>
                <a:spcPct val="0"/>
              </a:spcAft>
              <a:buClrTx/>
              <a:buSzTx/>
              <a:buFontTx/>
              <a:buChar char="•"/>
              <a:defRPr kumimoji="1" lang="zh-CN" altLang="en-US" sz="3341" b="0" i="0" u="none">
                <a:solidFill>
                  <a:schemeClr val="tx1"/>
                </a:solidFill>
                <a:latin typeface="Times New Roman" charset="0"/>
                <a:ea typeface="宋体" charset="-122"/>
              </a:defRPr>
            </a:lvl1pPr>
            <a:lvl2pPr marL="775640" indent="-298323" algn="l" defTabSz="954634" rtl="0" eaLnBrk="1" fontAlgn="base" hangingPunct="1">
              <a:lnSpc>
                <a:spcPct val="100000"/>
              </a:lnSpc>
              <a:spcBef>
                <a:spcPct val="20000"/>
              </a:spcBef>
              <a:spcAft>
                <a:spcPct val="0"/>
              </a:spcAft>
              <a:buClrTx/>
              <a:buSzTx/>
              <a:buFontTx/>
              <a:buChar char="–"/>
              <a:defRPr kumimoji="1" lang="zh-CN" altLang="en-US" sz="2923" b="0" i="0" u="none">
                <a:solidFill>
                  <a:schemeClr val="tx1"/>
                </a:solidFill>
                <a:latin typeface="Times New Roman" charset="0"/>
                <a:ea typeface="宋体" charset="-122"/>
              </a:defRPr>
            </a:lvl2pPr>
            <a:lvl3pPr marL="1193292" indent="-238658" algn="l" defTabSz="954634" rtl="0" eaLnBrk="1" fontAlgn="base" hangingPunct="1">
              <a:lnSpc>
                <a:spcPct val="100000"/>
              </a:lnSpc>
              <a:spcBef>
                <a:spcPct val="20000"/>
              </a:spcBef>
              <a:spcAft>
                <a:spcPct val="0"/>
              </a:spcAft>
              <a:buClrTx/>
              <a:buSzTx/>
              <a:buFontTx/>
              <a:buChar char="•"/>
              <a:defRPr kumimoji="1" lang="zh-CN" altLang="en-US" sz="2506" b="0" i="0" u="none">
                <a:solidFill>
                  <a:schemeClr val="tx1"/>
                </a:solidFill>
                <a:latin typeface="Times New Roman" charset="0"/>
                <a:ea typeface="宋体" charset="-122"/>
              </a:defRPr>
            </a:lvl3pPr>
            <a:lvl4pPr marL="1670609"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4pPr>
            <a:lvl5pPr marL="2147926"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28" name=""/>
          <p:cNvSpPr/>
          <p:nvPr>
            <p:ph type="dt" sz="half" idx="2"/>
          </p:nvPr>
        </p:nvSpPr>
        <p:spPr>
          <a:xfrm>
            <a:off x="715975" y="6523330"/>
            <a:ext cx="1988820" cy="477317"/>
          </a:xfrm>
          <a:prstGeom prst="rect">
            <a:avLst/>
          </a:prstGeom>
          <a:noFill/>
          <a:ln cap="flat">
            <a:noFill/>
            <a:prstDash val="solid"/>
            <a:miter lim="800000"/>
            <a:headEnd type="none" w="med" len="med"/>
            <a:tailEnd type="none" w="med" len="med"/>
          </a:ln>
        </p:spPr>
        <p:txBody>
          <a:bodyPr/>
          <a:lstStyle>
            <a:defPPr>
              <a:defRPr lang="zh-CN" altLang="en-US"/>
            </a:defPPr>
            <a:lvl1pPr marL="0" indent="0" algn="l" defTabSz="954634" rtl="0" eaLnBrk="1" fontAlgn="base" latinLnBrk="0" hangingPunct="1">
              <a:lnSpc>
                <a:spcPct val="100000"/>
              </a:lnSpc>
              <a:spcBef>
                <a:spcPct val="0"/>
              </a:spcBef>
              <a:spcAft>
                <a:spcPct val="0"/>
              </a:spcAft>
              <a:buClrTx/>
              <a:buSzTx/>
              <a:buFontTx/>
              <a:buNone/>
              <a:defRPr kumimoji="1" lang="zh-CN" altLang="en-US" sz="2506" b="0" i="0" u="none" kern="1200">
                <a:solidFill>
                  <a:schemeClr val="tx1"/>
                </a:solidFill>
                <a:latin typeface="Times New Roman" charset="0"/>
                <a:ea typeface="宋体" charset="-122"/>
                <a:cs typeface="+mn-cs"/>
              </a:defRPr>
            </a:lvl1pPr>
            <a:lvl2pPr marL="477317" indent="0" algn="l" defTabSz="954634" rtl="0" eaLnBrk="1" fontAlgn="base" latinLnBrk="0" hangingPunct="1">
              <a:lnSpc>
                <a:spcPct val="100000"/>
              </a:lnSpc>
              <a:spcBef>
                <a:spcPct val="0"/>
              </a:spcBef>
              <a:spcAft>
                <a:spcPct val="0"/>
              </a:spcAft>
              <a:buClrTx/>
              <a:buSzTx/>
              <a:buFontTx/>
              <a:buNone/>
              <a:defRPr kumimoji="1" lang="zh-CN" altLang="en-US" sz="2506" b="0" i="0" u="none" kern="1200">
                <a:solidFill>
                  <a:schemeClr val="tx1"/>
                </a:solidFill>
                <a:latin typeface="Times New Roman" charset="0"/>
                <a:ea typeface="宋体" charset="-122"/>
                <a:cs typeface="+mn-cs"/>
              </a:defRPr>
            </a:lvl2pPr>
            <a:lvl3pPr marL="954634" indent="0" algn="l" defTabSz="954634" rtl="0" eaLnBrk="1" fontAlgn="base" latinLnBrk="0" hangingPunct="1">
              <a:lnSpc>
                <a:spcPct val="100000"/>
              </a:lnSpc>
              <a:spcBef>
                <a:spcPct val="0"/>
              </a:spcBef>
              <a:spcAft>
                <a:spcPct val="0"/>
              </a:spcAft>
              <a:buClrTx/>
              <a:buSzTx/>
              <a:buFontTx/>
              <a:buNone/>
              <a:defRPr kumimoji="1" lang="zh-CN" altLang="en-US" sz="2506" b="0" i="0" u="none" kern="1200">
                <a:solidFill>
                  <a:schemeClr val="tx1"/>
                </a:solidFill>
                <a:latin typeface="Times New Roman" charset="0"/>
                <a:ea typeface="宋体" charset="-122"/>
                <a:cs typeface="+mn-cs"/>
              </a:defRPr>
            </a:lvl3pPr>
            <a:lvl4pPr marL="1431950" indent="0" algn="l" defTabSz="954634" rtl="0" eaLnBrk="1" fontAlgn="base" latinLnBrk="0" hangingPunct="1">
              <a:lnSpc>
                <a:spcPct val="100000"/>
              </a:lnSpc>
              <a:spcBef>
                <a:spcPct val="0"/>
              </a:spcBef>
              <a:spcAft>
                <a:spcPct val="0"/>
              </a:spcAft>
              <a:buClrTx/>
              <a:buSzTx/>
              <a:buFontTx/>
              <a:buNone/>
              <a:defRPr kumimoji="1" lang="zh-CN" altLang="en-US" sz="2506" b="0" i="0" u="none" kern="1200">
                <a:solidFill>
                  <a:schemeClr val="tx1"/>
                </a:solidFill>
                <a:latin typeface="Times New Roman" charset="0"/>
                <a:ea typeface="宋体" charset="-122"/>
                <a:cs typeface="+mn-cs"/>
              </a:defRPr>
            </a:lvl4pPr>
            <a:lvl5pPr marL="1909267" indent="0" algn="l" defTabSz="954634" rtl="0" eaLnBrk="1" fontAlgn="base" latinLnBrk="0" hangingPunct="1">
              <a:lnSpc>
                <a:spcPct val="100000"/>
              </a:lnSpc>
              <a:spcBef>
                <a:spcPct val="0"/>
              </a:spcBef>
              <a:spcAft>
                <a:spcPct val="0"/>
              </a:spcAft>
              <a:buClrTx/>
              <a:buSzTx/>
              <a:buFontTx/>
              <a:buNone/>
              <a:defRPr kumimoji="1" lang="zh-CN" altLang="en-US" sz="2506"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sz="1462"/>
          </a:p>
        </p:txBody>
      </p:sp>
      <p:sp>
        <p:nvSpPr>
          <p:cNvPr id="1029" name=""/>
          <p:cNvSpPr/>
          <p:nvPr>
            <p:ph type="ftr" sz="quarter" idx="3"/>
          </p:nvPr>
        </p:nvSpPr>
        <p:spPr>
          <a:xfrm>
            <a:off x="3261665" y="6523330"/>
            <a:ext cx="3023007" cy="477317"/>
          </a:xfrm>
          <a:prstGeom prst="rect">
            <a:avLst/>
          </a:prstGeom>
          <a:noFill/>
          <a:ln cap="flat">
            <a:noFill/>
            <a:prstDash val="solid"/>
            <a:miter lim="800000"/>
            <a:headEnd type="none" w="med" len="med"/>
            <a:tailEnd type="none" w="med" len="med"/>
          </a:ln>
        </p:spPr>
        <p:txBody>
          <a:bodyPr/>
          <a:lstStyle>
            <a:defPPr>
              <a:defRPr lang="zh-CN" altLang="en-US"/>
            </a:defPPr>
            <a:lvl1pPr marL="0" indent="0" algn="l" defTabSz="954634" rtl="0" eaLnBrk="1" fontAlgn="base" latinLnBrk="0" hangingPunct="1">
              <a:lnSpc>
                <a:spcPct val="100000"/>
              </a:lnSpc>
              <a:spcBef>
                <a:spcPct val="0"/>
              </a:spcBef>
              <a:spcAft>
                <a:spcPct val="0"/>
              </a:spcAft>
              <a:buClrTx/>
              <a:buSzTx/>
              <a:buFontTx/>
              <a:buNone/>
              <a:defRPr kumimoji="1" lang="zh-CN" altLang="en-US" sz="2506" b="0" i="0" u="none" kern="1200">
                <a:solidFill>
                  <a:schemeClr val="tx1"/>
                </a:solidFill>
                <a:latin typeface="Times New Roman" charset="0"/>
                <a:ea typeface="宋体" charset="-122"/>
                <a:cs typeface="+mn-cs"/>
              </a:defRPr>
            </a:lvl1pPr>
            <a:lvl2pPr marL="477317" indent="0" algn="l" defTabSz="954634" rtl="0" eaLnBrk="1" fontAlgn="base" latinLnBrk="0" hangingPunct="1">
              <a:lnSpc>
                <a:spcPct val="100000"/>
              </a:lnSpc>
              <a:spcBef>
                <a:spcPct val="0"/>
              </a:spcBef>
              <a:spcAft>
                <a:spcPct val="0"/>
              </a:spcAft>
              <a:buClrTx/>
              <a:buSzTx/>
              <a:buFontTx/>
              <a:buNone/>
              <a:defRPr kumimoji="1" lang="zh-CN" altLang="en-US" sz="2506" b="0" i="0" u="none" kern="1200">
                <a:solidFill>
                  <a:schemeClr val="tx1"/>
                </a:solidFill>
                <a:latin typeface="Times New Roman" charset="0"/>
                <a:ea typeface="宋体" charset="-122"/>
                <a:cs typeface="+mn-cs"/>
              </a:defRPr>
            </a:lvl2pPr>
            <a:lvl3pPr marL="954634" indent="0" algn="l" defTabSz="954634" rtl="0" eaLnBrk="1" fontAlgn="base" latinLnBrk="0" hangingPunct="1">
              <a:lnSpc>
                <a:spcPct val="100000"/>
              </a:lnSpc>
              <a:spcBef>
                <a:spcPct val="0"/>
              </a:spcBef>
              <a:spcAft>
                <a:spcPct val="0"/>
              </a:spcAft>
              <a:buClrTx/>
              <a:buSzTx/>
              <a:buFontTx/>
              <a:buNone/>
              <a:defRPr kumimoji="1" lang="zh-CN" altLang="en-US" sz="2506" b="0" i="0" u="none" kern="1200">
                <a:solidFill>
                  <a:schemeClr val="tx1"/>
                </a:solidFill>
                <a:latin typeface="Times New Roman" charset="0"/>
                <a:ea typeface="宋体" charset="-122"/>
                <a:cs typeface="+mn-cs"/>
              </a:defRPr>
            </a:lvl3pPr>
            <a:lvl4pPr marL="1431950" indent="0" algn="l" defTabSz="954634" rtl="0" eaLnBrk="1" fontAlgn="base" latinLnBrk="0" hangingPunct="1">
              <a:lnSpc>
                <a:spcPct val="100000"/>
              </a:lnSpc>
              <a:spcBef>
                <a:spcPct val="0"/>
              </a:spcBef>
              <a:spcAft>
                <a:spcPct val="0"/>
              </a:spcAft>
              <a:buClrTx/>
              <a:buSzTx/>
              <a:buFontTx/>
              <a:buNone/>
              <a:defRPr kumimoji="1" lang="zh-CN" altLang="en-US" sz="2506" b="0" i="0" u="none" kern="1200">
                <a:solidFill>
                  <a:schemeClr val="tx1"/>
                </a:solidFill>
                <a:latin typeface="Times New Roman" charset="0"/>
                <a:ea typeface="宋体" charset="-122"/>
                <a:cs typeface="+mn-cs"/>
              </a:defRPr>
            </a:lvl4pPr>
            <a:lvl5pPr marL="1909267" indent="0" algn="l" defTabSz="954634" rtl="0" eaLnBrk="1" fontAlgn="base" latinLnBrk="0" hangingPunct="1">
              <a:lnSpc>
                <a:spcPct val="100000"/>
              </a:lnSpc>
              <a:spcBef>
                <a:spcPct val="0"/>
              </a:spcBef>
              <a:spcAft>
                <a:spcPct val="0"/>
              </a:spcAft>
              <a:buClrTx/>
              <a:buSzTx/>
              <a:buFontTx/>
              <a:buNone/>
              <a:defRPr kumimoji="1" lang="zh-CN" altLang="en-US" sz="2506"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sz="1462"/>
          </a:p>
        </p:txBody>
      </p:sp>
      <p:sp>
        <p:nvSpPr>
          <p:cNvPr id="1030" name=""/>
          <p:cNvSpPr/>
          <p:nvPr>
            <p:ph type="sldNum" sz="quarter" idx="4"/>
          </p:nvPr>
        </p:nvSpPr>
        <p:spPr>
          <a:xfrm>
            <a:off x="6841541" y="6523330"/>
            <a:ext cx="1988820" cy="477317"/>
          </a:xfrm>
          <a:prstGeom prst="rect">
            <a:avLst/>
          </a:prstGeom>
          <a:noFill/>
          <a:ln cap="flat">
            <a:noFill/>
            <a:prstDash val="solid"/>
            <a:miter lim="800000"/>
            <a:headEnd type="none" w="med" len="med"/>
            <a:tailEnd type="none" w="med" len="med"/>
          </a:ln>
        </p:spPr>
        <p:txBody>
          <a:bodyPr/>
          <a:lstStyle>
            <a:defPPr>
              <a:defRPr lang="zh-CN" altLang="en-US"/>
            </a:defPPr>
            <a:lvl1pPr marL="0" indent="0" algn="l" defTabSz="954634" rtl="0" eaLnBrk="1" fontAlgn="base" latinLnBrk="0" hangingPunct="1">
              <a:lnSpc>
                <a:spcPct val="100000"/>
              </a:lnSpc>
              <a:spcBef>
                <a:spcPct val="0"/>
              </a:spcBef>
              <a:spcAft>
                <a:spcPct val="0"/>
              </a:spcAft>
              <a:buClrTx/>
              <a:buSzTx/>
              <a:buFontTx/>
              <a:buNone/>
              <a:defRPr kumimoji="1" lang="zh-CN" altLang="en-US" sz="2506" b="0" i="0" u="none" kern="1200">
                <a:solidFill>
                  <a:schemeClr val="tx1"/>
                </a:solidFill>
                <a:latin typeface="Times New Roman" charset="0"/>
                <a:ea typeface="宋体" charset="-122"/>
                <a:cs typeface="+mn-cs"/>
              </a:defRPr>
            </a:lvl1pPr>
            <a:lvl2pPr marL="477317" indent="0" algn="l" defTabSz="954634" rtl="0" eaLnBrk="1" fontAlgn="base" latinLnBrk="0" hangingPunct="1">
              <a:lnSpc>
                <a:spcPct val="100000"/>
              </a:lnSpc>
              <a:spcBef>
                <a:spcPct val="0"/>
              </a:spcBef>
              <a:spcAft>
                <a:spcPct val="0"/>
              </a:spcAft>
              <a:buClrTx/>
              <a:buSzTx/>
              <a:buFontTx/>
              <a:buNone/>
              <a:defRPr kumimoji="1" lang="zh-CN" altLang="en-US" sz="2506" b="0" i="0" u="none" kern="1200">
                <a:solidFill>
                  <a:schemeClr val="tx1"/>
                </a:solidFill>
                <a:latin typeface="Times New Roman" charset="0"/>
                <a:ea typeface="宋体" charset="-122"/>
                <a:cs typeface="+mn-cs"/>
              </a:defRPr>
            </a:lvl2pPr>
            <a:lvl3pPr marL="954634" indent="0" algn="l" defTabSz="954634" rtl="0" eaLnBrk="1" fontAlgn="base" latinLnBrk="0" hangingPunct="1">
              <a:lnSpc>
                <a:spcPct val="100000"/>
              </a:lnSpc>
              <a:spcBef>
                <a:spcPct val="0"/>
              </a:spcBef>
              <a:spcAft>
                <a:spcPct val="0"/>
              </a:spcAft>
              <a:buClrTx/>
              <a:buSzTx/>
              <a:buFontTx/>
              <a:buNone/>
              <a:defRPr kumimoji="1" lang="zh-CN" altLang="en-US" sz="2506" b="0" i="0" u="none" kern="1200">
                <a:solidFill>
                  <a:schemeClr val="tx1"/>
                </a:solidFill>
                <a:latin typeface="Times New Roman" charset="0"/>
                <a:ea typeface="宋体" charset="-122"/>
                <a:cs typeface="+mn-cs"/>
              </a:defRPr>
            </a:lvl3pPr>
            <a:lvl4pPr marL="1431950" indent="0" algn="l" defTabSz="954634" rtl="0" eaLnBrk="1" fontAlgn="base" latinLnBrk="0" hangingPunct="1">
              <a:lnSpc>
                <a:spcPct val="100000"/>
              </a:lnSpc>
              <a:spcBef>
                <a:spcPct val="0"/>
              </a:spcBef>
              <a:spcAft>
                <a:spcPct val="0"/>
              </a:spcAft>
              <a:buClrTx/>
              <a:buSzTx/>
              <a:buFontTx/>
              <a:buNone/>
              <a:defRPr kumimoji="1" lang="zh-CN" altLang="en-US" sz="2506" b="0" i="0" u="none" kern="1200">
                <a:solidFill>
                  <a:schemeClr val="tx1"/>
                </a:solidFill>
                <a:latin typeface="Times New Roman" charset="0"/>
                <a:ea typeface="宋体" charset="-122"/>
                <a:cs typeface="+mn-cs"/>
              </a:defRPr>
            </a:lvl4pPr>
            <a:lvl5pPr marL="1909267" indent="0" algn="l" defTabSz="954634" rtl="0" eaLnBrk="1" fontAlgn="base" latinLnBrk="0" hangingPunct="1">
              <a:lnSpc>
                <a:spcPct val="100000"/>
              </a:lnSpc>
              <a:spcBef>
                <a:spcPct val="0"/>
              </a:spcBef>
              <a:spcAft>
                <a:spcPct val="0"/>
              </a:spcAft>
              <a:buClrTx/>
              <a:buSzTx/>
              <a:buFontTx/>
              <a:buNone/>
              <a:defRPr kumimoji="1" lang="zh-CN" altLang="en-US" sz="2506"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fld id="{4D18D57F-972C-4BE1-AC15-E133CEED9925}" type="slidenum">
              <a:rPr sz="1462"/>
              <a:t>*</a:t>
            </a:fld>
          </a:p>
        </p:txBody>
      </p:sp>
    </p:spTree>
  </p:cSld>
  <p:clrMap bg1="lt1" tx1="dk1" bg2="lt2" tx2="dk2" accent1="accent1" accent2="accent2" accent3="accent3" accent4="accent4" accent5="accent5" accent6="accent6" hlink="hlink" folHlink="folHlink"/>
  <p:sldLayoutIdLst>
    <p:sldLayoutId id="2147483660" r:id="rId1"/>
  </p:sldLayoutIdLst>
  <p:transition/>
  <p:timing/>
  <p:hf hdr="0" dt="0"/>
  <p:txStyles>
    <p:titleStyle>
      <a:lvl1pPr marL="0" indent="0" algn="ctr" defTabSz="954634" rtl="0" eaLnBrk="1" fontAlgn="base" hangingPunct="1">
        <a:lnSpc>
          <a:spcPct val="100000"/>
        </a:lnSpc>
        <a:spcBef>
          <a:spcPct val="0"/>
        </a:spcBef>
        <a:spcAft>
          <a:spcPct val="0"/>
        </a:spcAft>
        <a:buClrTx/>
        <a:buSzTx/>
        <a:buFontTx/>
        <a:buNone/>
        <a:defRPr kumimoji="1" sz="4594" b="0" i="0" u="none">
          <a:solidFill>
            <a:schemeClr val="tx2"/>
          </a:solidFill>
          <a:latin typeface="Times New Roman" charset="0"/>
          <a:ea typeface="宋体" charset="-122"/>
        </a:defRPr>
      </a:lvl1pPr>
    </p:titleStyle>
    <p:bodyStyle>
      <a:lvl1pPr marL="357988" indent="-357988" algn="l" defTabSz="954634" rtl="0" eaLnBrk="1" fontAlgn="base" hangingPunct="1">
        <a:lnSpc>
          <a:spcPct val="100000"/>
        </a:lnSpc>
        <a:spcBef>
          <a:spcPct val="20000"/>
        </a:spcBef>
        <a:spcAft>
          <a:spcPct val="0"/>
        </a:spcAft>
        <a:buClrTx/>
        <a:buSzTx/>
        <a:buFontTx/>
        <a:buChar char="•"/>
        <a:defRPr kumimoji="1" sz="3341" b="0" i="0" u="none">
          <a:solidFill>
            <a:schemeClr val="tx1"/>
          </a:solidFill>
          <a:latin typeface="Times New Roman" charset="0"/>
          <a:ea typeface="宋体" charset="-122"/>
        </a:defRPr>
      </a:lvl1pPr>
      <a:lvl2pPr marL="775640" indent="-298323" algn="l" defTabSz="954634" rtl="0" eaLnBrk="1" fontAlgn="base" hangingPunct="1">
        <a:lnSpc>
          <a:spcPct val="100000"/>
        </a:lnSpc>
        <a:spcBef>
          <a:spcPct val="20000"/>
        </a:spcBef>
        <a:spcAft>
          <a:spcPct val="0"/>
        </a:spcAft>
        <a:buClrTx/>
        <a:buSzTx/>
        <a:buFontTx/>
        <a:buChar char="–"/>
        <a:defRPr kumimoji="1" sz="2923" b="0" i="0" u="none">
          <a:solidFill>
            <a:schemeClr val="tx1"/>
          </a:solidFill>
          <a:latin typeface="Times New Roman" charset="0"/>
          <a:ea typeface="宋体" charset="-122"/>
        </a:defRPr>
      </a:lvl2pPr>
      <a:lvl3pPr marL="1193292" indent="-238658" algn="l" defTabSz="954634" rtl="0" eaLnBrk="1" fontAlgn="base" hangingPunct="1">
        <a:lnSpc>
          <a:spcPct val="100000"/>
        </a:lnSpc>
        <a:spcBef>
          <a:spcPct val="20000"/>
        </a:spcBef>
        <a:spcAft>
          <a:spcPct val="0"/>
        </a:spcAft>
        <a:buClrTx/>
        <a:buSzTx/>
        <a:buFontTx/>
        <a:buChar char="•"/>
        <a:defRPr kumimoji="1" sz="2506" b="0" i="0" u="none">
          <a:solidFill>
            <a:schemeClr val="tx1"/>
          </a:solidFill>
          <a:latin typeface="Times New Roman" charset="0"/>
          <a:ea typeface="宋体" charset="-122"/>
        </a:defRPr>
      </a:lvl3pPr>
      <a:lvl4pPr marL="1670609" indent="-238658" algn="l" defTabSz="954634" rtl="0" eaLnBrk="1" fontAlgn="base" hangingPunct="1">
        <a:lnSpc>
          <a:spcPct val="100000"/>
        </a:lnSpc>
        <a:spcBef>
          <a:spcPct val="20000"/>
        </a:spcBef>
        <a:spcAft>
          <a:spcPct val="0"/>
        </a:spcAft>
        <a:buClrTx/>
        <a:buSzTx/>
        <a:buFontTx/>
        <a:buChar char="–"/>
        <a:defRPr kumimoji="1" sz="2088" b="0" i="0" u="none">
          <a:solidFill>
            <a:schemeClr val="tx1"/>
          </a:solidFill>
          <a:latin typeface="Times New Roman" charset="0"/>
          <a:ea typeface="宋体" charset="-122"/>
        </a:defRPr>
      </a:lvl4pPr>
      <a:lvl5pPr marL="2147926" indent="-238658" algn="l" defTabSz="954634" rtl="0" eaLnBrk="1" fontAlgn="base" hangingPunct="1">
        <a:lnSpc>
          <a:spcPct val="100000"/>
        </a:lnSpc>
        <a:spcBef>
          <a:spcPct val="20000"/>
        </a:spcBef>
        <a:spcAft>
          <a:spcPct val="0"/>
        </a:spcAft>
        <a:buClrTx/>
        <a:buSzTx/>
        <a:buFontTx/>
        <a:buChar char="»"/>
        <a:defRPr kumimoji="1" sz="2088" b="0" i="0" u="none">
          <a:solidFill>
            <a:schemeClr val="tx1"/>
          </a:solidFill>
          <a:latin typeface="Times New Roman" charset="0"/>
          <a:ea typeface="宋体" charset="-122"/>
        </a:defRPr>
      </a:lvl5pPr>
    </p:bodyStyle>
    <p:otherStyle>
      <a:lvl1pPr marL="0" indent="0" algn="l" defTabSz="954634" rtl="0" eaLnBrk="1" fontAlgn="base" hangingPunct="1">
        <a:lnSpc>
          <a:spcPct val="100000"/>
        </a:lnSpc>
        <a:spcBef>
          <a:spcPct val="0"/>
        </a:spcBef>
        <a:spcAft>
          <a:spcPct val="0"/>
        </a:spcAft>
        <a:buSzTx/>
        <a:buFont typeface="宋体" charset="-122"/>
        <a:buNone/>
        <a:defRPr kumimoji="0" sz="1879" b="0" i="0" u="none" baseline="0">
          <a:solidFill>
            <a:schemeClr val="tx1"/>
          </a:solidFill>
          <a:effectLst/>
        </a:defRPr>
      </a:lvl1pPr>
      <a:lvl2pPr marL="477317" indent="0" algn="l" defTabSz="954634" rtl="0" eaLnBrk="1" fontAlgn="base" hangingPunct="1">
        <a:lnSpc>
          <a:spcPct val="100000"/>
        </a:lnSpc>
        <a:spcBef>
          <a:spcPct val="0"/>
        </a:spcBef>
        <a:spcAft>
          <a:spcPct val="0"/>
        </a:spcAft>
        <a:buSzTx/>
        <a:buFont typeface="宋体" charset="-122"/>
        <a:buNone/>
        <a:defRPr kumimoji="0" sz="1879" b="0" i="0" u="none" baseline="0">
          <a:solidFill>
            <a:schemeClr val="tx1"/>
          </a:solidFill>
          <a:effectLst/>
        </a:defRPr>
      </a:lvl2pPr>
      <a:lvl3pPr marL="954634" indent="0" algn="l" defTabSz="954634" rtl="0" eaLnBrk="1" fontAlgn="base" hangingPunct="1">
        <a:lnSpc>
          <a:spcPct val="100000"/>
        </a:lnSpc>
        <a:spcBef>
          <a:spcPct val="0"/>
        </a:spcBef>
        <a:spcAft>
          <a:spcPct val="0"/>
        </a:spcAft>
        <a:buSzTx/>
        <a:buFont typeface="宋体" charset="-122"/>
        <a:buNone/>
        <a:defRPr kumimoji="0" sz="1879" b="0" i="0" u="none" baseline="0">
          <a:solidFill>
            <a:schemeClr val="tx1"/>
          </a:solidFill>
          <a:effectLst/>
        </a:defRPr>
      </a:lvl3pPr>
      <a:lvl4pPr marL="1431950" indent="0" algn="l" defTabSz="954634" rtl="0" eaLnBrk="1" fontAlgn="base" hangingPunct="1">
        <a:lnSpc>
          <a:spcPct val="100000"/>
        </a:lnSpc>
        <a:spcBef>
          <a:spcPct val="0"/>
        </a:spcBef>
        <a:spcAft>
          <a:spcPct val="0"/>
        </a:spcAft>
        <a:buSzTx/>
        <a:buFont typeface="宋体" charset="-122"/>
        <a:buNone/>
        <a:defRPr kumimoji="0" sz="1879" b="0" i="0" u="none" baseline="0">
          <a:solidFill>
            <a:schemeClr val="tx1"/>
          </a:solidFill>
          <a:effectLst/>
        </a:defRPr>
      </a:lvl4pPr>
      <a:lvl5pPr marL="1909267" indent="0" algn="l" defTabSz="954634" rtl="0" eaLnBrk="1" fontAlgn="base" hangingPunct="1">
        <a:lnSpc>
          <a:spcPct val="100000"/>
        </a:lnSpc>
        <a:spcBef>
          <a:spcPct val="0"/>
        </a:spcBef>
        <a:spcAft>
          <a:spcPct val="0"/>
        </a:spcAft>
        <a:buSzTx/>
        <a:buFont typeface="宋体" charset="-122"/>
        <a:buNone/>
        <a:defRPr kumimoji="0" sz="1879" b="0" i="0" u="none" baseline="0">
          <a:solidFill>
            <a:schemeClr val="tx1"/>
          </a:solidFill>
          <a:effectLst/>
        </a:defRPr>
      </a:lvl5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5203130243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
          <p:cNvSpPr/>
          <p:nvPr>
            <p:ph type="title" idx="4294967295"/>
          </p:nvPr>
        </p:nvSpPr>
        <p:spPr>
          <a:xfrm>
            <a:off x="715975" y="636422"/>
            <a:ext cx="8114386" cy="1193292"/>
          </a:xfrm>
          <a:prstGeom prst="rect">
            <a:avLst/>
          </a:prstGeom>
          <a:noFill/>
          <a:ln cap="flat">
            <a:noFill/>
            <a:prstDash val="solid"/>
            <a:miter lim="800000"/>
            <a:headEnd type="none" w="med" len="med"/>
            <a:tailEnd type="none" w="med" len="med"/>
          </a:ln>
        </p:spPr>
        <p:txBody>
          <a:bodyPr anchor="ctr" anchorCtr="0"/>
          <a:lstStyle>
            <a:lvl1pPr marL="0" indent="0" algn="ctr" defTabSz="954634" rtl="0" eaLnBrk="1" fontAlgn="base" hangingPunct="1">
              <a:lnSpc>
                <a:spcPct val="100000"/>
              </a:lnSpc>
              <a:spcBef>
                <a:spcPct val="0"/>
              </a:spcBef>
              <a:spcAft>
                <a:spcPct val="0"/>
              </a:spcAft>
              <a:buClrTx/>
              <a:buSzTx/>
              <a:buFontTx/>
              <a:buNone/>
              <a:defRPr kumimoji="1" lang="zh-CN" altLang="en-US" sz="4594" b="0" i="0" u="none">
                <a:solidFill>
                  <a:schemeClr val="tx2"/>
                </a:solidFill>
                <a:latin typeface="Times New Roman" charset="0"/>
                <a:ea typeface="宋体" charset="-122"/>
              </a:defRPr>
            </a:lvl1pPr>
          </a:lstStyle>
          <a:p/>
        </p:txBody>
      </p:sp>
      <p:sp>
        <p:nvSpPr>
          <p:cNvPr id="2051" name=""/>
          <p:cNvSpPr/>
          <p:nvPr>
            <p:ph type="body" idx="4294967295"/>
          </p:nvPr>
        </p:nvSpPr>
        <p:spPr>
          <a:xfrm>
            <a:off x="715975" y="2307031"/>
            <a:ext cx="8114386" cy="4295851"/>
          </a:xfrm>
          <a:prstGeom prst="rect">
            <a:avLst/>
          </a:prstGeom>
          <a:noFill/>
          <a:ln cap="flat">
            <a:noFill/>
            <a:prstDash val="solid"/>
            <a:miter lim="800000"/>
            <a:headEnd type="none" w="med" len="med"/>
            <a:tailEnd type="none" w="med" len="med"/>
          </a:ln>
        </p:spPr>
        <p:txBody>
          <a:bodyPr/>
          <a:lstStyle>
            <a:lvl1pPr marL="357988" indent="-357988" algn="l" defTabSz="954634" rtl="0" eaLnBrk="1" fontAlgn="base" hangingPunct="1">
              <a:lnSpc>
                <a:spcPct val="100000"/>
              </a:lnSpc>
              <a:spcBef>
                <a:spcPct val="20000"/>
              </a:spcBef>
              <a:spcAft>
                <a:spcPct val="0"/>
              </a:spcAft>
              <a:buClrTx/>
              <a:buSzTx/>
              <a:buFontTx/>
              <a:buChar char="•"/>
              <a:defRPr kumimoji="1" lang="zh-CN" altLang="en-US" sz="3341" b="0" i="0" u="none">
                <a:solidFill>
                  <a:schemeClr val="tx1"/>
                </a:solidFill>
                <a:latin typeface="Times New Roman" charset="0"/>
                <a:ea typeface="宋体" charset="-122"/>
              </a:defRPr>
            </a:lvl1pPr>
            <a:lvl2pPr marL="775640" indent="-298323" algn="l" defTabSz="954634" rtl="0" eaLnBrk="1" fontAlgn="base" hangingPunct="1">
              <a:lnSpc>
                <a:spcPct val="100000"/>
              </a:lnSpc>
              <a:spcBef>
                <a:spcPct val="20000"/>
              </a:spcBef>
              <a:spcAft>
                <a:spcPct val="0"/>
              </a:spcAft>
              <a:buClrTx/>
              <a:buSzTx/>
              <a:buFontTx/>
              <a:buChar char="–"/>
              <a:defRPr kumimoji="1" lang="zh-CN" altLang="en-US" sz="2923" b="0" i="0" u="none">
                <a:solidFill>
                  <a:schemeClr val="tx1"/>
                </a:solidFill>
                <a:latin typeface="Times New Roman" charset="0"/>
                <a:ea typeface="宋体" charset="-122"/>
              </a:defRPr>
            </a:lvl2pPr>
            <a:lvl3pPr marL="1193292" indent="-238658" algn="l" defTabSz="954634" rtl="0" eaLnBrk="1" fontAlgn="base" hangingPunct="1">
              <a:lnSpc>
                <a:spcPct val="100000"/>
              </a:lnSpc>
              <a:spcBef>
                <a:spcPct val="20000"/>
              </a:spcBef>
              <a:spcAft>
                <a:spcPct val="0"/>
              </a:spcAft>
              <a:buClrTx/>
              <a:buSzTx/>
              <a:buFontTx/>
              <a:buChar char="•"/>
              <a:defRPr kumimoji="1" lang="zh-CN" altLang="en-US" sz="2506" b="0" i="0" u="none">
                <a:solidFill>
                  <a:schemeClr val="tx1"/>
                </a:solidFill>
                <a:latin typeface="Times New Roman" charset="0"/>
                <a:ea typeface="宋体" charset="-122"/>
              </a:defRPr>
            </a:lvl3pPr>
            <a:lvl4pPr marL="1670609"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4pPr>
            <a:lvl5pPr marL="2147926"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5pPr>
          </a:lstStyle>
          <a:p>
            <a:pPr lvl="0" algn="ctr">
              <a:buNone/>
            </a:pPr>
            <a:r>
              <a:rPr sz="5964" b="1">
                <a:solidFill>
                  <a:srgbClr val="0000C5"/>
                </a:solidFill>
              </a:rPr>
              <a:t>BNP与心血管病</a:t>
            </a:r>
            <a:r>
              <a:rPr>
                <a:solidFill>
                  <a:srgbClr val="0000C5"/>
                </a:solidFill>
              </a:rPr>
              <a:t> </a:t>
            </a:r>
          </a:p>
        </p:txBody>
      </p:sp>
      <p:sp>
        <p:nvSpPr>
          <p:cNvPr id="2052" name="Date Placeholder 1"/>
          <p:cNvSpPr>
            <a:spLocks noGrp="1"/>
          </p:cNvSpPr>
          <p:nvPr>
            <p:ph type="dt" sz="half" idx="10"/>
          </p:nvPr>
        </p:nvSpPr>
        <p:spPr/>
        <p:txBody>
          <a:bodyPr/>
          <a:lstStyle/>
          <a:p>
            <a:pPr lvl="0"/>
            <a:endParaRPr sz="1462"/>
          </a:p>
        </p:txBody>
      </p:sp>
      <p:sp>
        <p:nvSpPr>
          <p:cNvPr id="2053" name="Slide Number Placeholder 3"/>
          <p:cNvSpPr>
            <a:spLocks noGrp="1"/>
          </p:cNvSpPr>
          <p:nvPr>
            <p:ph type="sldNum" sz="quarter" idx="12"/>
          </p:nvPr>
        </p:nvSpPr>
        <p:spPr/>
        <p:txBody>
          <a:bodyPr/>
          <a:lstStyle/>
          <a:p>
            <a:pPr lvl="0" algn="r"/>
            <a:fld id="{BF862DF7-A01F-4F15-B1D4-E23FD14275DD}" type="slidenum">
              <a:rPr sz="1162">
                <a:solidFill>
                  <a:srgbClr val="0000C5"/>
                </a:solidFill>
              </a:rPr>
              <a:t>1</a:t>
            </a:fld>
            <a:endParaRPr lang="en-US"/>
          </a:p>
        </p:txBody>
      </p:sp>
      <p:sp>
        <p:nvSpPr>
          <p:cNvPr id="2055" name="New shape"/>
          <p:cNvSpPr/>
          <p:nvPr/>
        </p:nvSpPr>
        <p:spPr>
          <a:xfrm>
            <a:off x="0" y="6905752"/>
            <a:ext cx="9546336"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第一页，共三十三页。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4" name=""/>
          <p:cNvSpPr/>
          <p:nvPr>
            <p:ph type="title" idx="4294967295"/>
          </p:nvPr>
        </p:nvSpPr>
        <p:spPr>
          <a:xfrm>
            <a:off x="788899" y="422625"/>
            <a:ext cx="8114386" cy="1193292"/>
          </a:xfrm>
          <a:prstGeom prst="rect">
            <a:avLst/>
          </a:prstGeom>
          <a:noFill/>
          <a:ln cap="flat">
            <a:noFill/>
            <a:prstDash val="solid"/>
            <a:miter lim="800000"/>
            <a:headEnd type="none" w="med" len="med"/>
            <a:tailEnd type="none" w="med" len="med"/>
          </a:ln>
        </p:spPr>
        <p:txBody>
          <a:bodyPr anchor="ctr" anchorCtr="0"/>
          <a:lstStyle>
            <a:lvl1pPr marL="0" indent="0" algn="ctr" defTabSz="954634" rtl="0" eaLnBrk="1" fontAlgn="base" hangingPunct="1">
              <a:lnSpc>
                <a:spcPct val="100000"/>
              </a:lnSpc>
              <a:spcBef>
                <a:spcPct val="0"/>
              </a:spcBef>
              <a:spcAft>
                <a:spcPct val="0"/>
              </a:spcAft>
              <a:buClrTx/>
              <a:buSzTx/>
              <a:buFontTx/>
              <a:buNone/>
              <a:defRPr kumimoji="1" lang="zh-CN" altLang="en-US" sz="4594" b="0" i="0" u="none">
                <a:solidFill>
                  <a:schemeClr val="tx2"/>
                </a:solidFill>
                <a:latin typeface="Times New Roman" charset="0"/>
                <a:ea typeface="宋体" charset="-122"/>
              </a:defRPr>
            </a:lvl1pPr>
          </a:lstStyle>
          <a:p>
            <a:pPr lvl="0"/>
            <a:r>
              <a:rPr sz="3658" b="1">
                <a:solidFill>
                  <a:srgbClr val="0000C5"/>
                </a:solidFill>
                <a:latin typeface="FranklinGothic-Heavy" charset="0"/>
              </a:rPr>
              <a:t>历史沿革</a:t>
            </a:r>
            <a:endParaRPr sz="3758" b="1">
              <a:latin typeface="FranklinGothic-Heavy" charset="0"/>
            </a:endParaRPr>
          </a:p>
        </p:txBody>
      </p:sp>
      <p:sp>
        <p:nvSpPr>
          <p:cNvPr id="2055" name=""/>
          <p:cNvSpPr/>
          <p:nvPr>
            <p:ph type="body" idx="4294967295"/>
          </p:nvPr>
        </p:nvSpPr>
        <p:spPr>
          <a:xfrm>
            <a:off x="412681" y="1549622"/>
            <a:ext cx="8720976" cy="4295851"/>
          </a:xfrm>
          <a:prstGeom prst="rect">
            <a:avLst/>
          </a:prstGeom>
          <a:noFill/>
          <a:ln cap="flat">
            <a:noFill/>
            <a:prstDash val="solid"/>
            <a:miter lim="800000"/>
            <a:headEnd type="none" w="med" len="med"/>
            <a:tailEnd type="none" w="med" len="med"/>
          </a:ln>
        </p:spPr>
        <p:txBody>
          <a:bodyPr/>
          <a:lstStyle>
            <a:lvl1pPr marL="357988" indent="-357988" algn="l" defTabSz="954634" rtl="0" eaLnBrk="1" fontAlgn="base" hangingPunct="1">
              <a:lnSpc>
                <a:spcPct val="100000"/>
              </a:lnSpc>
              <a:spcBef>
                <a:spcPct val="20000"/>
              </a:spcBef>
              <a:spcAft>
                <a:spcPct val="0"/>
              </a:spcAft>
              <a:buClrTx/>
              <a:buSzTx/>
              <a:buFontTx/>
              <a:buChar char="•"/>
              <a:defRPr kumimoji="1" lang="zh-CN" altLang="en-US" sz="3341" b="0" i="0" u="none">
                <a:solidFill>
                  <a:schemeClr val="tx1"/>
                </a:solidFill>
                <a:latin typeface="Times New Roman" charset="0"/>
                <a:ea typeface="宋体" charset="-122"/>
              </a:defRPr>
            </a:lvl1pPr>
            <a:lvl2pPr marL="775640" indent="-298323" algn="l" defTabSz="954634" rtl="0" eaLnBrk="1" fontAlgn="base" hangingPunct="1">
              <a:lnSpc>
                <a:spcPct val="100000"/>
              </a:lnSpc>
              <a:spcBef>
                <a:spcPct val="20000"/>
              </a:spcBef>
              <a:spcAft>
                <a:spcPct val="0"/>
              </a:spcAft>
              <a:buClrTx/>
              <a:buSzTx/>
              <a:buFontTx/>
              <a:buChar char="–"/>
              <a:defRPr kumimoji="1" lang="zh-CN" altLang="en-US" sz="2923" b="0" i="0" u="none">
                <a:solidFill>
                  <a:schemeClr val="tx1"/>
                </a:solidFill>
                <a:latin typeface="Times New Roman" charset="0"/>
                <a:ea typeface="宋体" charset="-122"/>
              </a:defRPr>
            </a:lvl2pPr>
            <a:lvl3pPr marL="1193292" indent="-238658" algn="l" defTabSz="954634" rtl="0" eaLnBrk="1" fontAlgn="base" hangingPunct="1">
              <a:lnSpc>
                <a:spcPct val="100000"/>
              </a:lnSpc>
              <a:spcBef>
                <a:spcPct val="20000"/>
              </a:spcBef>
              <a:spcAft>
                <a:spcPct val="0"/>
              </a:spcAft>
              <a:buClrTx/>
              <a:buSzTx/>
              <a:buFontTx/>
              <a:buChar char="•"/>
              <a:defRPr kumimoji="1" lang="zh-CN" altLang="en-US" sz="2506" b="0" i="0" u="none">
                <a:solidFill>
                  <a:schemeClr val="tx1"/>
                </a:solidFill>
                <a:latin typeface="Times New Roman" charset="0"/>
                <a:ea typeface="宋体" charset="-122"/>
              </a:defRPr>
            </a:lvl3pPr>
            <a:lvl4pPr marL="1670609"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4pPr>
            <a:lvl5pPr marL="2147926"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5pPr>
          </a:lstStyle>
          <a:p>
            <a:pPr lvl="0">
              <a:lnSpc>
                <a:spcPct val="90000"/>
              </a:lnSpc>
            </a:pPr>
            <a:r>
              <a:rPr sz="2206" b="1">
                <a:solidFill>
                  <a:srgbClr val="0000C5"/>
                </a:solidFill>
                <a:latin typeface="Plantin" charset="0"/>
              </a:rPr>
              <a:t>五十年代中实验研究：心脏是内分泌器官</a:t>
            </a:r>
            <a:endParaRPr sz="2506" b="1">
              <a:latin typeface="Plantin" charset="0"/>
            </a:endParaRPr>
          </a:p>
          <a:p>
            <a:pPr lvl="0">
              <a:lnSpc>
                <a:spcPct val="90000"/>
              </a:lnSpc>
            </a:pPr>
            <a:r>
              <a:rPr sz="2106" b="1">
                <a:solidFill>
                  <a:srgbClr val="0000C5"/>
                </a:solidFill>
                <a:latin typeface="Plantin" charset="0"/>
              </a:rPr>
              <a:t>Kisch等：在豚鼠心房内发现分泌颗粒</a:t>
            </a:r>
            <a:endParaRPr sz="2506" b="1">
              <a:latin typeface="Plantin" charset="0"/>
            </a:endParaRPr>
          </a:p>
          <a:p>
            <a:pPr lvl="0">
              <a:lnSpc>
                <a:spcPct val="90000"/>
              </a:lnSpc>
            </a:pPr>
            <a:r>
              <a:rPr sz="2106" b="1">
                <a:solidFill>
                  <a:srgbClr val="0000C5"/>
                </a:solidFill>
                <a:latin typeface="Plantin" charset="0"/>
              </a:rPr>
              <a:t>Henry等：球囊牵张狗左房后尿量↑</a:t>
            </a:r>
            <a:endParaRPr sz="2506" b="1">
              <a:latin typeface="Plantin" charset="0"/>
            </a:endParaRPr>
          </a:p>
          <a:p>
            <a:pPr lvl="0">
              <a:lnSpc>
                <a:spcPct val="90000"/>
              </a:lnSpc>
            </a:pPr>
            <a:r>
              <a:rPr sz="2206" b="1">
                <a:solidFill>
                  <a:srgbClr val="0000C5"/>
                </a:solidFill>
                <a:latin typeface="Plantin" charset="0"/>
              </a:rPr>
              <a:t>de Bold等：给大鼠注射心房组织匀浆→排钠↑和尿量↑</a:t>
            </a:r>
            <a:endParaRPr sz="2506" b="1">
              <a:latin typeface="Plantin" charset="0"/>
            </a:endParaRPr>
          </a:p>
          <a:p>
            <a:pPr lvl="0">
              <a:lnSpc>
                <a:spcPct val="90000"/>
              </a:lnSpc>
            </a:pPr>
            <a:r>
              <a:rPr sz="2306" b="1">
                <a:solidFill>
                  <a:srgbClr val="0000C5"/>
                </a:solidFill>
                <a:latin typeface="Plantin" charset="0"/>
              </a:rPr>
              <a:t>1984年：心房利钠肽(ANP)结构被确定 </a:t>
            </a:r>
            <a:endParaRPr sz="2506" b="1">
              <a:latin typeface="Plantin" charset="0"/>
            </a:endParaRPr>
          </a:p>
          <a:p>
            <a:pPr lvl="0">
              <a:lnSpc>
                <a:spcPct val="90000"/>
              </a:lnSpc>
            </a:pPr>
            <a:r>
              <a:rPr sz="2406" b="1">
                <a:solidFill>
                  <a:srgbClr val="0000C5"/>
                </a:solidFill>
                <a:latin typeface="Plantin" charset="0"/>
              </a:rPr>
              <a:t>1988年：从猪脑别离得到一种化合物，可引起与ANP相似的利钠和利尿反响，命名为脑〔B-型〕利钠肽〔BNP〕，其主要合成部位是心室肌。</a:t>
            </a:r>
            <a:endParaRPr sz="2506" b="1">
              <a:latin typeface="Plantin" charset="0"/>
            </a:endParaRPr>
          </a:p>
          <a:p>
            <a:pPr lvl="0">
              <a:lnSpc>
                <a:spcPct val="90000"/>
              </a:lnSpc>
            </a:pPr>
            <a:r>
              <a:rPr sz="2306" b="1">
                <a:solidFill>
                  <a:srgbClr val="0000C5"/>
                </a:solidFill>
                <a:latin typeface="Plantin" charset="0"/>
              </a:rPr>
              <a:t>1990 年：从猪脑别离出利钠肽家族的第三名成员C-型利钠肽 (CNP)，其结构与 ANP 和 BNP不同，在 CNS 和血管组织的表达大于心脏。</a:t>
            </a:r>
            <a:endParaRPr sz="2506" b="1">
              <a:latin typeface="Plantin" charset="0"/>
            </a:endParaRPr>
          </a:p>
        </p:txBody>
      </p:sp>
      <p:sp>
        <p:nvSpPr>
          <p:cNvPr id="2056" name="Date Placeholder 1"/>
          <p:cNvSpPr>
            <a:spLocks noGrp="1"/>
          </p:cNvSpPr>
          <p:nvPr>
            <p:ph type="dt" sz="half" idx="10"/>
          </p:nvPr>
        </p:nvSpPr>
        <p:spPr/>
        <p:txBody>
          <a:bodyPr/>
          <a:lstStyle/>
          <a:p>
            <a:pPr lvl="0"/>
            <a:endParaRPr sz="1462"/>
          </a:p>
        </p:txBody>
      </p:sp>
      <p:sp>
        <p:nvSpPr>
          <p:cNvPr id="2057" name="Slide Number Placeholder 3"/>
          <p:cNvSpPr>
            <a:spLocks noGrp="1"/>
          </p:cNvSpPr>
          <p:nvPr>
            <p:ph type="sldNum" sz="quarter" idx="12"/>
          </p:nvPr>
        </p:nvSpPr>
        <p:spPr/>
        <p:txBody>
          <a:bodyPr/>
          <a:lstStyle/>
          <a:p>
            <a:pPr lvl="0" algn="r"/>
            <a:fld id="{120D5078-547E-4F40-B8C3-8D12E470FCB7}" type="slidenum">
              <a:rPr sz="1262">
                <a:solidFill>
                  <a:srgbClr val="0000C5"/>
                </a:solidFill>
              </a:rPr>
              <a:t>2</a:t>
            </a:fld>
            <a:endParaRPr lang="en-US"/>
          </a:p>
        </p:txBody>
      </p:sp>
      <p:sp>
        <p:nvSpPr>
          <p:cNvPr id="2059" name="New shape"/>
          <p:cNvSpPr/>
          <p:nvPr/>
        </p:nvSpPr>
        <p:spPr>
          <a:xfrm>
            <a:off x="0" y="6905752"/>
            <a:ext cx="9546336"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第二页，共三十三页。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8" name=""/>
          <p:cNvSpPr/>
          <p:nvPr>
            <p:ph type="title" idx="4294967295"/>
          </p:nvPr>
        </p:nvSpPr>
        <p:spPr>
          <a:xfrm>
            <a:off x="338100" y="497205"/>
            <a:ext cx="8909914" cy="1193292"/>
          </a:xfrm>
          <a:prstGeom prst="rect">
            <a:avLst/>
          </a:prstGeom>
          <a:noFill/>
          <a:ln cap="flat">
            <a:noFill/>
            <a:prstDash val="solid"/>
            <a:miter lim="800000"/>
            <a:headEnd type="none" w="med" len="med"/>
            <a:tailEnd type="none" w="med" len="med"/>
          </a:ln>
        </p:spPr>
        <p:txBody>
          <a:bodyPr anchor="ctr" anchorCtr="0"/>
          <a:lstStyle>
            <a:lvl1pPr marL="0" indent="0" algn="ctr" defTabSz="954634" rtl="0" eaLnBrk="1" fontAlgn="base" hangingPunct="1">
              <a:lnSpc>
                <a:spcPct val="100000"/>
              </a:lnSpc>
              <a:spcBef>
                <a:spcPct val="0"/>
              </a:spcBef>
              <a:spcAft>
                <a:spcPct val="0"/>
              </a:spcAft>
              <a:buClrTx/>
              <a:buSzTx/>
              <a:buFontTx/>
              <a:buNone/>
              <a:defRPr kumimoji="1" lang="zh-CN" altLang="en-US" sz="4594" b="0" i="0" u="none">
                <a:solidFill>
                  <a:schemeClr val="tx2"/>
                </a:solidFill>
                <a:latin typeface="Times New Roman" charset="0"/>
                <a:ea typeface="宋体" charset="-122"/>
              </a:defRPr>
            </a:lvl1pPr>
          </a:lstStyle>
          <a:p>
            <a:pPr lvl="0"/>
            <a:r>
              <a:rPr sz="3041" b="1">
                <a:solidFill>
                  <a:srgbClr val="0000C5"/>
                </a:solidFill>
                <a:latin typeface="FranklinGothic-Heavy" charset="0"/>
              </a:rPr>
              <a:t>ANP 和 BNP的合成与释放</a:t>
            </a:r>
            <a:endParaRPr sz="3341" b="1">
              <a:latin typeface="FranklinGothic-Heavy" charset="0"/>
            </a:endParaRPr>
          </a:p>
        </p:txBody>
      </p:sp>
      <p:sp>
        <p:nvSpPr>
          <p:cNvPr id="2059" name=""/>
          <p:cNvSpPr/>
          <p:nvPr>
            <p:ph type="body" idx="4294967295"/>
          </p:nvPr>
        </p:nvSpPr>
        <p:spPr>
          <a:xfrm>
            <a:off x="863480" y="1851260"/>
            <a:ext cx="8044777" cy="4295851"/>
          </a:xfrm>
          <a:prstGeom prst="rect">
            <a:avLst/>
          </a:prstGeom>
          <a:noFill/>
          <a:ln cap="flat">
            <a:noFill/>
            <a:prstDash val="solid"/>
            <a:miter lim="800000"/>
            <a:headEnd type="none" w="med" len="med"/>
            <a:tailEnd type="none" w="med" len="med"/>
          </a:ln>
        </p:spPr>
        <p:txBody>
          <a:bodyPr/>
          <a:lstStyle>
            <a:lvl1pPr marL="357988" indent="-357988" algn="l" defTabSz="954634" rtl="0" eaLnBrk="1" fontAlgn="base" hangingPunct="1">
              <a:lnSpc>
                <a:spcPct val="100000"/>
              </a:lnSpc>
              <a:spcBef>
                <a:spcPct val="20000"/>
              </a:spcBef>
              <a:spcAft>
                <a:spcPct val="0"/>
              </a:spcAft>
              <a:buClrTx/>
              <a:buSzTx/>
              <a:buFontTx/>
              <a:buChar char="•"/>
              <a:defRPr kumimoji="1" lang="zh-CN" altLang="en-US" sz="3341" b="0" i="0" u="none">
                <a:solidFill>
                  <a:schemeClr val="tx1"/>
                </a:solidFill>
                <a:latin typeface="Times New Roman" charset="0"/>
                <a:ea typeface="宋体" charset="-122"/>
              </a:defRPr>
            </a:lvl1pPr>
            <a:lvl2pPr marL="775640" indent="-298323" algn="l" defTabSz="954634" rtl="0" eaLnBrk="1" fontAlgn="base" hangingPunct="1">
              <a:lnSpc>
                <a:spcPct val="100000"/>
              </a:lnSpc>
              <a:spcBef>
                <a:spcPct val="20000"/>
              </a:spcBef>
              <a:spcAft>
                <a:spcPct val="0"/>
              </a:spcAft>
              <a:buClrTx/>
              <a:buSzTx/>
              <a:buFontTx/>
              <a:buChar char="–"/>
              <a:defRPr kumimoji="1" lang="zh-CN" altLang="en-US" sz="2923" b="0" i="0" u="none">
                <a:solidFill>
                  <a:schemeClr val="tx1"/>
                </a:solidFill>
                <a:latin typeface="Times New Roman" charset="0"/>
                <a:ea typeface="宋体" charset="-122"/>
              </a:defRPr>
            </a:lvl2pPr>
            <a:lvl3pPr marL="1193292" indent="-238658" algn="l" defTabSz="954634" rtl="0" eaLnBrk="1" fontAlgn="base" hangingPunct="1">
              <a:lnSpc>
                <a:spcPct val="100000"/>
              </a:lnSpc>
              <a:spcBef>
                <a:spcPct val="20000"/>
              </a:spcBef>
              <a:spcAft>
                <a:spcPct val="0"/>
              </a:spcAft>
              <a:buClrTx/>
              <a:buSzTx/>
              <a:buFontTx/>
              <a:buChar char="•"/>
              <a:defRPr kumimoji="1" lang="zh-CN" altLang="en-US" sz="2506" b="0" i="0" u="none">
                <a:solidFill>
                  <a:schemeClr val="tx1"/>
                </a:solidFill>
                <a:latin typeface="Times New Roman" charset="0"/>
                <a:ea typeface="宋体" charset="-122"/>
              </a:defRPr>
            </a:lvl3pPr>
            <a:lvl4pPr marL="1670609"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4pPr>
            <a:lvl5pPr marL="2147926"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5pPr>
          </a:lstStyle>
          <a:p>
            <a:pPr lvl="0">
              <a:lnSpc>
                <a:spcPct val="80000"/>
              </a:lnSpc>
            </a:pPr>
            <a:r>
              <a:rPr sz="2197" b="1">
                <a:solidFill>
                  <a:srgbClr val="0000C5"/>
                </a:solidFill>
                <a:latin typeface="Plantin" charset="0"/>
              </a:rPr>
              <a:t>引起ANP 和 BNP 释放的刺激是心肌细胞的牵张。</a:t>
            </a:r>
            <a:endParaRPr sz="2297" b="1">
              <a:latin typeface="Plantin" charset="0"/>
            </a:endParaRPr>
          </a:p>
          <a:p>
            <a:pPr lvl="0">
              <a:lnSpc>
                <a:spcPct val="80000"/>
              </a:lnSpc>
            </a:pPr>
            <a:r>
              <a:rPr sz="2197" b="1">
                <a:solidFill>
                  <a:srgbClr val="0000C5"/>
                </a:solidFill>
                <a:latin typeface="Plantin" charset="0"/>
              </a:rPr>
              <a:t>ANP 和 BNP 均以氨基酸前体蛋白的形式被合成，经过细胞内修饰形成原激素〔 prohormones〕。</a:t>
            </a:r>
            <a:endParaRPr sz="2297" b="1">
              <a:latin typeface="Plantin" charset="0"/>
            </a:endParaRPr>
          </a:p>
          <a:p>
            <a:pPr lvl="0">
              <a:lnSpc>
                <a:spcPct val="80000"/>
              </a:lnSpc>
            </a:pPr>
            <a:r>
              <a:rPr sz="1997" b="1">
                <a:solidFill>
                  <a:srgbClr val="0000C5"/>
                </a:solidFill>
                <a:latin typeface="Plantin" charset="0"/>
              </a:rPr>
              <a:t>Pro-ANP 在储存于心房颗粒，分裂成 N-端片段 (N-terminal ANP) 和 含28 个氨基酸的活性激素 (ANP) ，释放入血。 </a:t>
            </a:r>
            <a:endParaRPr sz="2297" b="1">
              <a:latin typeface="Plantin" charset="0"/>
            </a:endParaRPr>
          </a:p>
          <a:p>
            <a:pPr lvl="0">
              <a:lnSpc>
                <a:spcPct val="80000"/>
              </a:lnSpc>
            </a:pPr>
            <a:r>
              <a:rPr sz="1897" b="1">
                <a:solidFill>
                  <a:srgbClr val="0000C5"/>
                </a:solidFill>
                <a:latin typeface="Plantin" charset="0"/>
              </a:rPr>
              <a:t>ANP分泌的调节发生于由储藏颗粒释放这一水平，而BNP水平的调节发生在基因表达过程中。</a:t>
            </a:r>
            <a:endParaRPr sz="2297" b="1">
              <a:latin typeface="Plantin" charset="0"/>
            </a:endParaRPr>
          </a:p>
          <a:p>
            <a:pPr lvl="0">
              <a:lnSpc>
                <a:spcPct val="80000"/>
              </a:lnSpc>
            </a:pPr>
            <a:r>
              <a:rPr sz="1997" b="1">
                <a:solidFill>
                  <a:srgbClr val="0000C5"/>
                </a:solidFill>
                <a:latin typeface="Plantin" charset="0"/>
              </a:rPr>
              <a:t>BNP 合成后以N端片段(N-terminal BNP，含76个氨基酸，无活性)和 BNP(含32个氨基酸的活性激素) 形式从心肌细胞释放。</a:t>
            </a:r>
            <a:endParaRPr sz="2297" b="1">
              <a:latin typeface="Plantin" charset="0"/>
            </a:endParaRPr>
          </a:p>
        </p:txBody>
      </p:sp>
      <p:sp>
        <p:nvSpPr>
          <p:cNvPr id="2060" name="Date Placeholder 1"/>
          <p:cNvSpPr>
            <a:spLocks noGrp="1"/>
          </p:cNvSpPr>
          <p:nvPr>
            <p:ph type="dt" sz="half" idx="10"/>
          </p:nvPr>
        </p:nvSpPr>
        <p:spPr/>
        <p:txBody>
          <a:bodyPr/>
          <a:lstStyle/>
          <a:p>
            <a:pPr lvl="0"/>
            <a:endParaRPr sz="1462"/>
          </a:p>
        </p:txBody>
      </p:sp>
      <p:sp>
        <p:nvSpPr>
          <p:cNvPr id="2061" name="Slide Number Placeholder 3"/>
          <p:cNvSpPr>
            <a:spLocks noGrp="1"/>
          </p:cNvSpPr>
          <p:nvPr>
            <p:ph type="sldNum" sz="quarter" idx="12"/>
          </p:nvPr>
        </p:nvSpPr>
        <p:spPr/>
        <p:txBody>
          <a:bodyPr/>
          <a:lstStyle/>
          <a:p>
            <a:pPr lvl="0" algn="r"/>
            <a:fld id="{EFDA14B7-5BC6-48DA-AC4F-596CA35874BF}" type="slidenum">
              <a:rPr sz="1262">
                <a:solidFill>
                  <a:srgbClr val="0000C5"/>
                </a:solidFill>
              </a:rPr>
              <a:t>3</a:t>
            </a:fld>
            <a:endParaRPr lang="en-US"/>
          </a:p>
        </p:txBody>
      </p:sp>
      <p:sp>
        <p:nvSpPr>
          <p:cNvPr id="2063" name="New shape"/>
          <p:cNvSpPr/>
          <p:nvPr/>
        </p:nvSpPr>
        <p:spPr>
          <a:xfrm>
            <a:off x="0" y="6905752"/>
            <a:ext cx="9546336"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第三页，共三十三页。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2" name=""/>
          <p:cNvSpPr/>
          <p:nvPr>
            <p:ph type="title" idx="4294967295"/>
          </p:nvPr>
        </p:nvSpPr>
        <p:spPr>
          <a:xfrm>
            <a:off x="715975" y="636422"/>
            <a:ext cx="8114386" cy="1193292"/>
          </a:xfrm>
          <a:prstGeom prst="rect">
            <a:avLst/>
          </a:prstGeom>
          <a:noFill/>
          <a:ln cap="flat">
            <a:noFill/>
            <a:prstDash val="solid"/>
            <a:miter lim="800000"/>
            <a:headEnd type="none" w="med" len="med"/>
            <a:tailEnd type="none" w="med" len="med"/>
          </a:ln>
        </p:spPr>
        <p:txBody>
          <a:bodyPr anchor="ctr" anchorCtr="0"/>
          <a:lstStyle>
            <a:lvl1pPr marL="0" indent="0" algn="ctr" defTabSz="954634" rtl="0" eaLnBrk="1" fontAlgn="base" hangingPunct="1">
              <a:lnSpc>
                <a:spcPct val="100000"/>
              </a:lnSpc>
              <a:spcBef>
                <a:spcPct val="0"/>
              </a:spcBef>
              <a:spcAft>
                <a:spcPct val="0"/>
              </a:spcAft>
              <a:buClrTx/>
              <a:buSzTx/>
              <a:buFontTx/>
              <a:buNone/>
              <a:defRPr kumimoji="1" lang="zh-CN" altLang="en-US" sz="4594" b="0" i="0" u="none">
                <a:solidFill>
                  <a:schemeClr val="tx2"/>
                </a:solidFill>
                <a:latin typeface="Times New Roman" charset="0"/>
                <a:ea typeface="宋体" charset="-122"/>
              </a:defRPr>
            </a:lvl1pPr>
          </a:lstStyle>
          <a:p>
            <a:pPr lvl="0"/>
            <a:r>
              <a:rPr sz="3776" b="1">
                <a:solidFill>
                  <a:srgbClr val="0000C5"/>
                </a:solidFill>
                <a:latin typeface="FranklinGothic-Heavy" charset="0"/>
              </a:rPr>
              <a:t>ANP 和 BNP的合成与释放</a:t>
            </a:r>
            <a:endParaRPr sz="4176" b="1">
              <a:latin typeface="FranklinGothic-Heavy" charset="0"/>
            </a:endParaRPr>
          </a:p>
        </p:txBody>
      </p:sp>
      <p:sp>
        <p:nvSpPr>
          <p:cNvPr id="2063" name=""/>
          <p:cNvSpPr/>
          <p:nvPr>
            <p:ph type="body" idx="4294967295"/>
          </p:nvPr>
        </p:nvSpPr>
        <p:spPr>
          <a:xfrm>
            <a:off x="715975" y="2068373"/>
            <a:ext cx="8341444" cy="4295851"/>
          </a:xfrm>
          <a:prstGeom prst="rect">
            <a:avLst/>
          </a:prstGeom>
          <a:noFill/>
          <a:ln cap="flat">
            <a:noFill/>
            <a:prstDash val="solid"/>
            <a:miter lim="800000"/>
            <a:headEnd type="none" w="med" len="med"/>
            <a:tailEnd type="none" w="med" len="med"/>
          </a:ln>
        </p:spPr>
        <p:txBody>
          <a:bodyPr/>
          <a:lstStyle>
            <a:lvl1pPr marL="357988" indent="-357988" algn="l" defTabSz="954634" rtl="0" eaLnBrk="1" fontAlgn="base" hangingPunct="1">
              <a:lnSpc>
                <a:spcPct val="100000"/>
              </a:lnSpc>
              <a:spcBef>
                <a:spcPct val="20000"/>
              </a:spcBef>
              <a:spcAft>
                <a:spcPct val="0"/>
              </a:spcAft>
              <a:buClrTx/>
              <a:buSzTx/>
              <a:buFontTx/>
              <a:buChar char="•"/>
              <a:defRPr kumimoji="1" lang="zh-CN" altLang="en-US" sz="3341" b="0" i="0" u="none">
                <a:solidFill>
                  <a:schemeClr val="tx1"/>
                </a:solidFill>
                <a:latin typeface="Times New Roman" charset="0"/>
                <a:ea typeface="宋体" charset="-122"/>
              </a:defRPr>
            </a:lvl1pPr>
            <a:lvl2pPr marL="775640" indent="-298323" algn="l" defTabSz="954634" rtl="0" eaLnBrk="1" fontAlgn="base" hangingPunct="1">
              <a:lnSpc>
                <a:spcPct val="100000"/>
              </a:lnSpc>
              <a:spcBef>
                <a:spcPct val="20000"/>
              </a:spcBef>
              <a:spcAft>
                <a:spcPct val="0"/>
              </a:spcAft>
              <a:buClrTx/>
              <a:buSzTx/>
              <a:buFontTx/>
              <a:buChar char="–"/>
              <a:defRPr kumimoji="1" lang="zh-CN" altLang="en-US" sz="2923" b="0" i="0" u="none">
                <a:solidFill>
                  <a:schemeClr val="tx1"/>
                </a:solidFill>
                <a:latin typeface="Times New Roman" charset="0"/>
                <a:ea typeface="宋体" charset="-122"/>
              </a:defRPr>
            </a:lvl2pPr>
            <a:lvl3pPr marL="1193292" indent="-238658" algn="l" defTabSz="954634" rtl="0" eaLnBrk="1" fontAlgn="base" hangingPunct="1">
              <a:lnSpc>
                <a:spcPct val="100000"/>
              </a:lnSpc>
              <a:spcBef>
                <a:spcPct val="20000"/>
              </a:spcBef>
              <a:spcAft>
                <a:spcPct val="0"/>
              </a:spcAft>
              <a:buClrTx/>
              <a:buSzTx/>
              <a:buFontTx/>
              <a:buChar char="•"/>
              <a:defRPr kumimoji="1" lang="zh-CN" altLang="en-US" sz="2506" b="0" i="0" u="none">
                <a:solidFill>
                  <a:schemeClr val="tx1"/>
                </a:solidFill>
                <a:latin typeface="Times New Roman" charset="0"/>
                <a:ea typeface="宋体" charset="-122"/>
              </a:defRPr>
            </a:lvl3pPr>
            <a:lvl4pPr marL="1670609"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4pPr>
            <a:lvl5pPr marL="2147926"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5pPr>
          </a:lstStyle>
          <a:p>
            <a:pPr lvl="0">
              <a:lnSpc>
                <a:spcPct val="80000"/>
              </a:lnSpc>
            </a:pPr>
            <a:r>
              <a:rPr sz="2206" b="1">
                <a:solidFill>
                  <a:srgbClr val="0000C5"/>
                </a:solidFill>
                <a:latin typeface="Plantin" charset="0"/>
              </a:rPr>
              <a:t>与 ANP不同, 作为对相应刺激的反响，BNP 的基因表达可以迅速增加。</a:t>
            </a:r>
            <a:endParaRPr sz="2506" b="1">
              <a:latin typeface="Plantin" charset="0"/>
            </a:endParaRPr>
          </a:p>
          <a:p>
            <a:pPr lvl="0">
              <a:lnSpc>
                <a:spcPct val="80000"/>
              </a:lnSpc>
            </a:pPr>
            <a:r>
              <a:rPr sz="2406" b="1">
                <a:solidFill>
                  <a:srgbClr val="0000C5"/>
                </a:solidFill>
                <a:latin typeface="Plantin" charset="0"/>
              </a:rPr>
              <a:t>虽然 ANP 浓度与左心房压力的关系更为密切，而BNP 浓度与左心室压力和容积指数更为密切，但两者的释放部位仍有某些重叠。</a:t>
            </a:r>
            <a:endParaRPr sz="2506" b="1">
              <a:latin typeface="Plantin" charset="0"/>
            </a:endParaRPr>
          </a:p>
          <a:p>
            <a:pPr lvl="0">
              <a:lnSpc>
                <a:spcPct val="80000"/>
              </a:lnSpc>
            </a:pPr>
            <a:r>
              <a:rPr sz="2106" b="1">
                <a:solidFill>
                  <a:srgbClr val="0000C5"/>
                </a:solidFill>
                <a:latin typeface="Plantin" charset="0"/>
              </a:rPr>
              <a:t>除了心肌细胞牵拉这一主要调节机制之外，以下因素也能使利钠肽合成增加</a:t>
            </a:r>
            <a:endParaRPr sz="2506" b="1">
              <a:latin typeface="Plantin" charset="0"/>
            </a:endParaRPr>
          </a:p>
          <a:p>
            <a:pPr lvl="0">
              <a:lnSpc>
                <a:spcPct val="80000"/>
              </a:lnSpc>
            </a:pPr>
            <a:r>
              <a:rPr sz="2206" b="1">
                <a:solidFill>
                  <a:srgbClr val="0000C5"/>
                </a:solidFill>
                <a:latin typeface="Plantin" charset="0"/>
              </a:rPr>
              <a:t>心动过速</a:t>
            </a:r>
            <a:endParaRPr sz="2506" b="1">
              <a:latin typeface="Plantin" charset="0"/>
            </a:endParaRPr>
          </a:p>
          <a:p>
            <a:pPr lvl="0">
              <a:lnSpc>
                <a:spcPct val="80000"/>
              </a:lnSpc>
            </a:pPr>
            <a:r>
              <a:rPr sz="2106" b="1">
                <a:solidFill>
                  <a:srgbClr val="0000C5"/>
                </a:solidFill>
                <a:latin typeface="Plantin" charset="0"/>
              </a:rPr>
              <a:t>糖皮质激素</a:t>
            </a:r>
            <a:endParaRPr sz="2506" b="1">
              <a:latin typeface="Plantin" charset="0"/>
            </a:endParaRPr>
          </a:p>
          <a:p>
            <a:pPr lvl="0">
              <a:lnSpc>
                <a:spcPct val="80000"/>
              </a:lnSpc>
            </a:pPr>
            <a:r>
              <a:rPr sz="2306" b="1">
                <a:solidFill>
                  <a:srgbClr val="0000C5"/>
                </a:solidFill>
                <a:latin typeface="Plantin" charset="0"/>
              </a:rPr>
              <a:t>甲状腺激素</a:t>
            </a:r>
            <a:endParaRPr sz="2506" b="1">
              <a:latin typeface="Plantin" charset="0"/>
            </a:endParaRPr>
          </a:p>
          <a:p>
            <a:pPr lvl="0">
              <a:lnSpc>
                <a:spcPct val="80000"/>
              </a:lnSpc>
            </a:pPr>
            <a:r>
              <a:rPr sz="2206" b="1">
                <a:solidFill>
                  <a:srgbClr val="0000C5"/>
                </a:solidFill>
                <a:latin typeface="Plantin" charset="0"/>
              </a:rPr>
              <a:t>血管活性肽〔内皮素-1，血管紧张素II〕</a:t>
            </a:r>
            <a:endParaRPr sz="2506" b="1">
              <a:latin typeface="Plantin" charset="0"/>
            </a:endParaRPr>
          </a:p>
        </p:txBody>
      </p:sp>
      <p:sp>
        <p:nvSpPr>
          <p:cNvPr id="2064" name="Date Placeholder 1"/>
          <p:cNvSpPr>
            <a:spLocks noGrp="1"/>
          </p:cNvSpPr>
          <p:nvPr>
            <p:ph type="dt" sz="half" idx="10"/>
          </p:nvPr>
        </p:nvSpPr>
        <p:spPr/>
        <p:txBody>
          <a:bodyPr/>
          <a:lstStyle/>
          <a:p>
            <a:pPr lvl="0"/>
            <a:endParaRPr sz="1462"/>
          </a:p>
        </p:txBody>
      </p:sp>
      <p:sp>
        <p:nvSpPr>
          <p:cNvPr id="2065" name="Slide Number Placeholder 3"/>
          <p:cNvSpPr>
            <a:spLocks noGrp="1"/>
          </p:cNvSpPr>
          <p:nvPr>
            <p:ph type="sldNum" sz="quarter" idx="12"/>
          </p:nvPr>
        </p:nvSpPr>
        <p:spPr/>
        <p:txBody>
          <a:bodyPr/>
          <a:lstStyle/>
          <a:p>
            <a:pPr lvl="0" algn="r"/>
            <a:fld id="{889656CA-2BCF-4DC6-8EC0-A062A8F66DBD}" type="slidenum">
              <a:rPr sz="1062">
                <a:solidFill>
                  <a:srgbClr val="0000C5"/>
                </a:solidFill>
              </a:rPr>
              <a:t>4</a:t>
            </a:fld>
            <a:endParaRPr lang="en-US"/>
          </a:p>
        </p:txBody>
      </p:sp>
      <p:sp>
        <p:nvSpPr>
          <p:cNvPr id="2067" name="New shape"/>
          <p:cNvSpPr/>
          <p:nvPr/>
        </p:nvSpPr>
        <p:spPr>
          <a:xfrm>
            <a:off x="0" y="6905752"/>
            <a:ext cx="9546336"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第四页，共三十三页。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6" name=""/>
          <p:cNvSpPr/>
          <p:nvPr>
            <p:ph type="title" idx="4294967295"/>
          </p:nvPr>
        </p:nvSpPr>
        <p:spPr>
          <a:xfrm>
            <a:off x="636422" y="556870"/>
            <a:ext cx="8114386" cy="1193292"/>
          </a:xfrm>
          <a:prstGeom prst="rect">
            <a:avLst/>
          </a:prstGeom>
          <a:noFill/>
          <a:ln cap="flat">
            <a:noFill/>
            <a:prstDash val="solid"/>
            <a:miter lim="800000"/>
            <a:headEnd type="none" w="med" len="med"/>
            <a:tailEnd type="none" w="med" len="med"/>
          </a:ln>
        </p:spPr>
        <p:txBody>
          <a:bodyPr anchor="ctr" anchorCtr="0"/>
          <a:lstStyle>
            <a:lvl1pPr marL="0" indent="0" algn="ctr" defTabSz="954634" rtl="0" eaLnBrk="1" fontAlgn="base" hangingPunct="1">
              <a:lnSpc>
                <a:spcPct val="100000"/>
              </a:lnSpc>
              <a:spcBef>
                <a:spcPct val="0"/>
              </a:spcBef>
              <a:spcAft>
                <a:spcPct val="0"/>
              </a:spcAft>
              <a:buClrTx/>
              <a:buSzTx/>
              <a:buFontTx/>
              <a:buNone/>
              <a:defRPr kumimoji="1" lang="zh-CN" altLang="en-US" sz="4594" b="0" i="0" u="none">
                <a:solidFill>
                  <a:schemeClr val="tx2"/>
                </a:solidFill>
                <a:latin typeface="Times New Roman" charset="0"/>
                <a:ea typeface="宋体" charset="-122"/>
              </a:defRPr>
            </a:lvl1pPr>
          </a:lstStyle>
          <a:p>
            <a:pPr lvl="0"/>
            <a:r>
              <a:rPr sz="3658" b="1">
                <a:solidFill>
                  <a:srgbClr val="0000C5"/>
                </a:solidFill>
                <a:latin typeface="FranklinGothic-Heavy" charset="0"/>
              </a:rPr>
              <a:t>利钠肽的结合和去除</a:t>
            </a:r>
            <a:endParaRPr sz="3758" b="1">
              <a:latin typeface="FranklinGothic-Heavy" charset="0"/>
            </a:endParaRPr>
          </a:p>
        </p:txBody>
      </p:sp>
      <p:sp>
        <p:nvSpPr>
          <p:cNvPr id="2067" name=""/>
          <p:cNvSpPr/>
          <p:nvPr>
            <p:ph type="body" idx="4294967295"/>
          </p:nvPr>
        </p:nvSpPr>
        <p:spPr>
          <a:xfrm>
            <a:off x="788899" y="1851260"/>
            <a:ext cx="8114386" cy="4295851"/>
          </a:xfrm>
          <a:prstGeom prst="rect">
            <a:avLst/>
          </a:prstGeom>
          <a:noFill/>
          <a:ln cap="flat">
            <a:noFill/>
            <a:prstDash val="solid"/>
            <a:miter lim="800000"/>
            <a:headEnd type="none" w="med" len="med"/>
            <a:tailEnd type="none" w="med" len="med"/>
          </a:ln>
        </p:spPr>
        <p:txBody>
          <a:bodyPr/>
          <a:lstStyle>
            <a:lvl1pPr marL="357988" indent="-357988" algn="l" defTabSz="954634" rtl="0" eaLnBrk="1" fontAlgn="base" hangingPunct="1">
              <a:lnSpc>
                <a:spcPct val="100000"/>
              </a:lnSpc>
              <a:spcBef>
                <a:spcPct val="20000"/>
              </a:spcBef>
              <a:spcAft>
                <a:spcPct val="0"/>
              </a:spcAft>
              <a:buClrTx/>
              <a:buSzTx/>
              <a:buFontTx/>
              <a:buChar char="•"/>
              <a:defRPr kumimoji="1" lang="zh-CN" altLang="en-US" sz="3341" b="0" i="0" u="none">
                <a:solidFill>
                  <a:schemeClr val="tx1"/>
                </a:solidFill>
                <a:latin typeface="Times New Roman" charset="0"/>
                <a:ea typeface="宋体" charset="-122"/>
              </a:defRPr>
            </a:lvl1pPr>
            <a:lvl2pPr marL="775640" indent="-298323" algn="l" defTabSz="954634" rtl="0" eaLnBrk="1" fontAlgn="base" hangingPunct="1">
              <a:lnSpc>
                <a:spcPct val="100000"/>
              </a:lnSpc>
              <a:spcBef>
                <a:spcPct val="20000"/>
              </a:spcBef>
              <a:spcAft>
                <a:spcPct val="0"/>
              </a:spcAft>
              <a:buClrTx/>
              <a:buSzTx/>
              <a:buFontTx/>
              <a:buChar char="–"/>
              <a:defRPr kumimoji="1" lang="zh-CN" altLang="en-US" sz="2923" b="0" i="0" u="none">
                <a:solidFill>
                  <a:schemeClr val="tx1"/>
                </a:solidFill>
                <a:latin typeface="Times New Roman" charset="0"/>
                <a:ea typeface="宋体" charset="-122"/>
              </a:defRPr>
            </a:lvl2pPr>
            <a:lvl3pPr marL="1193292" indent="-238658" algn="l" defTabSz="954634" rtl="0" eaLnBrk="1" fontAlgn="base" hangingPunct="1">
              <a:lnSpc>
                <a:spcPct val="100000"/>
              </a:lnSpc>
              <a:spcBef>
                <a:spcPct val="20000"/>
              </a:spcBef>
              <a:spcAft>
                <a:spcPct val="0"/>
              </a:spcAft>
              <a:buClrTx/>
              <a:buSzTx/>
              <a:buFontTx/>
              <a:buChar char="•"/>
              <a:defRPr kumimoji="1" lang="zh-CN" altLang="en-US" sz="2506" b="0" i="0" u="none">
                <a:solidFill>
                  <a:schemeClr val="tx1"/>
                </a:solidFill>
                <a:latin typeface="Times New Roman" charset="0"/>
                <a:ea typeface="宋体" charset="-122"/>
              </a:defRPr>
            </a:lvl3pPr>
            <a:lvl4pPr marL="1670609"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4pPr>
            <a:lvl5pPr marL="2147926"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5pPr>
          </a:lstStyle>
          <a:p>
            <a:pPr lvl="0">
              <a:lnSpc>
                <a:spcPct val="90000"/>
              </a:lnSpc>
            </a:pPr>
            <a:r>
              <a:rPr sz="2206" b="1">
                <a:solidFill>
                  <a:srgbClr val="0000C5"/>
                </a:solidFill>
                <a:latin typeface="Plantin" charset="0"/>
              </a:rPr>
              <a:t>有三种利钠肽受体 (NPR-A、NPR-B 和 NPR-C)</a:t>
            </a:r>
            <a:endParaRPr sz="2506" b="1">
              <a:latin typeface="Plantin" charset="0"/>
            </a:endParaRPr>
          </a:p>
          <a:p>
            <a:pPr lvl="0">
              <a:lnSpc>
                <a:spcPct val="90000"/>
              </a:lnSpc>
            </a:pPr>
            <a:r>
              <a:rPr sz="2406" b="1">
                <a:solidFill>
                  <a:srgbClr val="0000C5"/>
                </a:solidFill>
                <a:latin typeface="Plantin" charset="0"/>
              </a:rPr>
              <a:t>利钠肽与受体 A 和 B 在靶细胞外表结合，产生第二信使，后者介导利钠肽的大多数生物学效应。ANP 和 BNP 主要结合NPR-A，而 CNP 主要结合 NPR-B。</a:t>
            </a:r>
            <a:endParaRPr sz="2506" b="1">
              <a:latin typeface="Plantin" charset="0"/>
            </a:endParaRPr>
          </a:p>
          <a:p>
            <a:pPr lvl="0">
              <a:lnSpc>
                <a:spcPct val="90000"/>
              </a:lnSpc>
            </a:pPr>
            <a:r>
              <a:rPr sz="2306" b="1">
                <a:solidFill>
                  <a:srgbClr val="0000C5"/>
                </a:solidFill>
                <a:latin typeface="Plantin" charset="0"/>
              </a:rPr>
              <a:t>NPR-C 是 ANP 和 BNP的去除受体。 </a:t>
            </a:r>
            <a:endParaRPr sz="2506" b="1">
              <a:latin typeface="Plantin" charset="0"/>
            </a:endParaRPr>
          </a:p>
          <a:p>
            <a:pPr lvl="0">
              <a:lnSpc>
                <a:spcPct val="90000"/>
              </a:lnSpc>
            </a:pPr>
            <a:r>
              <a:rPr sz="2306" b="1">
                <a:solidFill>
                  <a:srgbClr val="0000C5"/>
                </a:solidFill>
                <a:latin typeface="Plantin" charset="0"/>
              </a:rPr>
              <a:t>NPR-C对 BNP 的亲和力较低，使人的BNP 具有较ANP更长的血浆半衰期。</a:t>
            </a:r>
            <a:endParaRPr sz="2506" b="1">
              <a:latin typeface="Plantin" charset="0"/>
            </a:endParaRPr>
          </a:p>
          <a:p>
            <a:pPr lvl="0">
              <a:lnSpc>
                <a:spcPct val="90000"/>
              </a:lnSpc>
            </a:pPr>
            <a:r>
              <a:rPr sz="2406" b="1">
                <a:solidFill>
                  <a:srgbClr val="0000C5"/>
                </a:solidFill>
                <a:latin typeface="Plantin" charset="0"/>
              </a:rPr>
              <a:t>利钠肽也被中性内肽酶〔一种位于内皮细胞、平滑肌细胞、心肌细胞、肾脏上皮和成纤维细胞外表的含锌金属蛋白酶〕所灭活。 NT-proBNP那么主要通过肾脏排泄。</a:t>
            </a:r>
            <a:endParaRPr sz="2506" b="1">
              <a:latin typeface="Plantin" charset="0"/>
            </a:endParaRPr>
          </a:p>
        </p:txBody>
      </p:sp>
      <p:sp>
        <p:nvSpPr>
          <p:cNvPr id="2068" name="Date Placeholder 1"/>
          <p:cNvSpPr>
            <a:spLocks noGrp="1"/>
          </p:cNvSpPr>
          <p:nvPr>
            <p:ph type="dt" sz="half" idx="10"/>
          </p:nvPr>
        </p:nvSpPr>
        <p:spPr/>
        <p:txBody>
          <a:bodyPr/>
          <a:lstStyle/>
          <a:p>
            <a:pPr lvl="0"/>
            <a:endParaRPr sz="1462"/>
          </a:p>
        </p:txBody>
      </p:sp>
      <p:sp>
        <p:nvSpPr>
          <p:cNvPr id="2069" name="Slide Number Placeholder 3"/>
          <p:cNvSpPr>
            <a:spLocks noGrp="1"/>
          </p:cNvSpPr>
          <p:nvPr>
            <p:ph type="sldNum" sz="quarter" idx="12"/>
          </p:nvPr>
        </p:nvSpPr>
        <p:spPr/>
        <p:txBody>
          <a:bodyPr/>
          <a:lstStyle/>
          <a:p>
            <a:pPr lvl="0" algn="r"/>
            <a:fld id="{A480806C-D731-49CD-AD45-7F2902DDE144}" type="slidenum">
              <a:rPr sz="1162">
                <a:solidFill>
                  <a:srgbClr val="0000C5"/>
                </a:solidFill>
              </a:rPr>
              <a:t>5</a:t>
            </a:fld>
            <a:endParaRPr lang="en-US"/>
          </a:p>
        </p:txBody>
      </p:sp>
      <p:sp>
        <p:nvSpPr>
          <p:cNvPr id="2071" name="New shape"/>
          <p:cNvSpPr/>
          <p:nvPr/>
        </p:nvSpPr>
        <p:spPr>
          <a:xfrm>
            <a:off x="0" y="6905752"/>
            <a:ext cx="9546336"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第五页，共三十三页。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0" name=""/>
          <p:cNvSpPr/>
          <p:nvPr>
            <p:ph type="title" idx="4294967295"/>
          </p:nvPr>
        </p:nvSpPr>
        <p:spPr>
          <a:xfrm>
            <a:off x="714318" y="197225"/>
            <a:ext cx="8114386" cy="1193292"/>
          </a:xfrm>
          <a:prstGeom prst="rect">
            <a:avLst/>
          </a:prstGeom>
          <a:noFill/>
          <a:ln cap="flat">
            <a:noFill/>
            <a:prstDash val="solid"/>
            <a:miter lim="800000"/>
            <a:headEnd type="none" w="med" len="med"/>
            <a:tailEnd type="none" w="med" len="med"/>
          </a:ln>
        </p:spPr>
        <p:txBody>
          <a:bodyPr anchor="ctr" anchorCtr="0"/>
          <a:lstStyle>
            <a:lvl1pPr marL="0" indent="0" algn="ctr" defTabSz="954634" rtl="0" eaLnBrk="1" fontAlgn="base" hangingPunct="1">
              <a:lnSpc>
                <a:spcPct val="100000"/>
              </a:lnSpc>
              <a:spcBef>
                <a:spcPct val="0"/>
              </a:spcBef>
              <a:spcAft>
                <a:spcPct val="0"/>
              </a:spcAft>
              <a:buClrTx/>
              <a:buSzTx/>
              <a:buFontTx/>
              <a:buNone/>
              <a:defRPr kumimoji="1" lang="zh-CN" altLang="en-US" sz="4594" b="0" i="0" u="none">
                <a:solidFill>
                  <a:schemeClr val="tx2"/>
                </a:solidFill>
                <a:latin typeface="Times New Roman" charset="0"/>
                <a:ea typeface="宋体" charset="-122"/>
              </a:defRPr>
            </a:lvl1pPr>
          </a:lstStyle>
          <a:p>
            <a:pPr lvl="0"/>
            <a:r>
              <a:rPr sz="3558" b="1">
                <a:solidFill>
                  <a:srgbClr val="0000C5"/>
                </a:solidFill>
                <a:latin typeface="FranklinGothic-Heavy" charset="0"/>
              </a:rPr>
              <a:t>利钠肽的作用</a:t>
            </a:r>
            <a:endParaRPr sz="3758" b="1">
              <a:latin typeface="FranklinGothic-Heavy" charset="0"/>
            </a:endParaRPr>
          </a:p>
        </p:txBody>
      </p:sp>
      <p:sp>
        <p:nvSpPr>
          <p:cNvPr id="2071" name=""/>
          <p:cNvSpPr/>
          <p:nvPr>
            <p:ph type="body" idx="4294967295"/>
          </p:nvPr>
        </p:nvSpPr>
        <p:spPr>
          <a:xfrm>
            <a:off x="563499" y="1400461"/>
            <a:ext cx="8419338" cy="4295851"/>
          </a:xfrm>
          <a:prstGeom prst="rect">
            <a:avLst/>
          </a:prstGeom>
          <a:noFill/>
          <a:ln cap="flat">
            <a:noFill/>
            <a:prstDash val="solid"/>
            <a:miter lim="800000"/>
            <a:headEnd type="none" w="med" len="med"/>
            <a:tailEnd type="none" w="med" len="med"/>
          </a:ln>
        </p:spPr>
        <p:txBody>
          <a:bodyPr/>
          <a:lstStyle>
            <a:lvl1pPr marL="357988" indent="-357988" algn="l" defTabSz="954634" rtl="0" eaLnBrk="1" fontAlgn="base" hangingPunct="1">
              <a:lnSpc>
                <a:spcPct val="100000"/>
              </a:lnSpc>
              <a:spcBef>
                <a:spcPct val="20000"/>
              </a:spcBef>
              <a:spcAft>
                <a:spcPct val="0"/>
              </a:spcAft>
              <a:buClrTx/>
              <a:buSzTx/>
              <a:buFontTx/>
              <a:buChar char="•"/>
              <a:defRPr kumimoji="1" lang="zh-CN" altLang="en-US" sz="3341" b="0" i="0" u="none">
                <a:solidFill>
                  <a:schemeClr val="tx1"/>
                </a:solidFill>
                <a:latin typeface="Times New Roman" charset="0"/>
                <a:ea typeface="宋体" charset="-122"/>
              </a:defRPr>
            </a:lvl1pPr>
            <a:lvl2pPr marL="775640" indent="-298323" algn="l" defTabSz="954634" rtl="0" eaLnBrk="1" fontAlgn="base" hangingPunct="1">
              <a:lnSpc>
                <a:spcPct val="100000"/>
              </a:lnSpc>
              <a:spcBef>
                <a:spcPct val="20000"/>
              </a:spcBef>
              <a:spcAft>
                <a:spcPct val="0"/>
              </a:spcAft>
              <a:buClrTx/>
              <a:buSzTx/>
              <a:buFontTx/>
              <a:buChar char="–"/>
              <a:defRPr kumimoji="1" lang="zh-CN" altLang="en-US" sz="2923" b="0" i="0" u="none">
                <a:solidFill>
                  <a:schemeClr val="tx1"/>
                </a:solidFill>
                <a:latin typeface="Times New Roman" charset="0"/>
                <a:ea typeface="宋体" charset="-122"/>
              </a:defRPr>
            </a:lvl2pPr>
            <a:lvl3pPr marL="1193292" indent="-238658" algn="l" defTabSz="954634" rtl="0" eaLnBrk="1" fontAlgn="base" hangingPunct="1">
              <a:lnSpc>
                <a:spcPct val="100000"/>
              </a:lnSpc>
              <a:spcBef>
                <a:spcPct val="20000"/>
              </a:spcBef>
              <a:spcAft>
                <a:spcPct val="0"/>
              </a:spcAft>
              <a:buClrTx/>
              <a:buSzTx/>
              <a:buFontTx/>
              <a:buChar char="•"/>
              <a:defRPr kumimoji="1" lang="zh-CN" altLang="en-US" sz="2506" b="0" i="0" u="none">
                <a:solidFill>
                  <a:schemeClr val="tx1"/>
                </a:solidFill>
                <a:latin typeface="Times New Roman" charset="0"/>
                <a:ea typeface="宋体" charset="-122"/>
              </a:defRPr>
            </a:lvl3pPr>
            <a:lvl4pPr marL="1670609"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4pPr>
            <a:lvl5pPr marL="2147926"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5pPr>
          </a:lstStyle>
          <a:p>
            <a:pPr lvl="0"/>
            <a:r>
              <a:rPr sz="2410" b="1">
                <a:solidFill>
                  <a:srgbClr val="0000C5"/>
                </a:solidFill>
                <a:latin typeface="Plantin" charset="0"/>
              </a:rPr>
              <a:t>ANP 和 BNP 都能 </a:t>
            </a:r>
            <a:endParaRPr sz="2610" b="1">
              <a:latin typeface="Plantin" charset="0"/>
            </a:endParaRPr>
          </a:p>
          <a:p>
            <a:pPr lvl="0"/>
            <a:r>
              <a:rPr sz="2210" b="1">
                <a:solidFill>
                  <a:srgbClr val="0000C5"/>
                </a:solidFill>
                <a:latin typeface="Plantin" charset="0"/>
              </a:rPr>
              <a:t>增加肾小球滤过率，抑制钠的重吸收，利钠利尿。</a:t>
            </a:r>
            <a:endParaRPr sz="2610" b="1">
              <a:latin typeface="Plantin" charset="0"/>
            </a:endParaRPr>
          </a:p>
          <a:p>
            <a:pPr lvl="0"/>
            <a:r>
              <a:rPr sz="2310" b="1">
                <a:solidFill>
                  <a:srgbClr val="0000C5"/>
                </a:solidFill>
                <a:latin typeface="Plantin" charset="0"/>
              </a:rPr>
              <a:t>松弛血管，扩张动静脉，降低血压，减轻心室负荷。</a:t>
            </a:r>
            <a:endParaRPr sz="2610" b="1">
              <a:latin typeface="Plantin" charset="0"/>
            </a:endParaRPr>
          </a:p>
          <a:p>
            <a:pPr lvl="0"/>
            <a:r>
              <a:rPr sz="2510" b="1">
                <a:solidFill>
                  <a:srgbClr val="0000C5"/>
                </a:solidFill>
                <a:latin typeface="Plantin" charset="0"/>
              </a:rPr>
              <a:t>抑制交感神经〔中枢、心脏和周围〕</a:t>
            </a:r>
            <a:endParaRPr sz="2610" b="1">
              <a:latin typeface="Plantin" charset="0"/>
            </a:endParaRPr>
          </a:p>
          <a:p>
            <a:pPr lvl="0"/>
            <a:r>
              <a:rPr sz="2510" b="1">
                <a:solidFill>
                  <a:srgbClr val="0000C5"/>
                </a:solidFill>
                <a:latin typeface="Plantin" charset="0"/>
              </a:rPr>
              <a:t>抑制RAS系统</a:t>
            </a:r>
            <a:endParaRPr sz="2610" b="1">
              <a:latin typeface="Plantin" charset="0"/>
            </a:endParaRPr>
          </a:p>
          <a:p>
            <a:pPr lvl="0"/>
            <a:r>
              <a:rPr sz="2310" b="1">
                <a:solidFill>
                  <a:srgbClr val="0000C5"/>
                </a:solidFill>
                <a:latin typeface="Plantin" charset="0"/>
              </a:rPr>
              <a:t>BNP 具有直接松弛心肌作用，可能有对抗血管组织增生和纤维化作用。</a:t>
            </a:r>
            <a:endParaRPr sz="2610" b="1">
              <a:latin typeface="Plantin" charset="0"/>
            </a:endParaRPr>
          </a:p>
          <a:p>
            <a:pPr lvl="0"/>
            <a:r>
              <a:rPr sz="2410" b="1">
                <a:solidFill>
                  <a:srgbClr val="0000C5"/>
                </a:solidFill>
                <a:latin typeface="Plantin" charset="0"/>
              </a:rPr>
              <a:t>CNP不进入循环血液，而是作用于血管局部〔扩血管，抑制血管细胞增生〕和中枢神经系统。</a:t>
            </a:r>
            <a:endParaRPr sz="2610" b="1">
              <a:latin typeface="Plantin" charset="0"/>
            </a:endParaRPr>
          </a:p>
        </p:txBody>
      </p:sp>
      <p:sp>
        <p:nvSpPr>
          <p:cNvPr id="2072" name="Date Placeholder 1"/>
          <p:cNvSpPr>
            <a:spLocks noGrp="1"/>
          </p:cNvSpPr>
          <p:nvPr>
            <p:ph type="dt" sz="half" idx="10"/>
          </p:nvPr>
        </p:nvSpPr>
        <p:spPr/>
        <p:txBody>
          <a:bodyPr/>
          <a:lstStyle/>
          <a:p>
            <a:pPr lvl="0"/>
            <a:endParaRPr sz="1462"/>
          </a:p>
        </p:txBody>
      </p:sp>
      <p:sp>
        <p:nvSpPr>
          <p:cNvPr id="2073" name="Slide Number Placeholder 3"/>
          <p:cNvSpPr>
            <a:spLocks noGrp="1"/>
          </p:cNvSpPr>
          <p:nvPr>
            <p:ph type="sldNum" sz="quarter" idx="12"/>
          </p:nvPr>
        </p:nvSpPr>
        <p:spPr/>
        <p:txBody>
          <a:bodyPr/>
          <a:lstStyle/>
          <a:p>
            <a:pPr lvl="0" algn="r"/>
            <a:fld id="{3663D5C7-73E3-4CA2-835A-7971AEF3A4F5}" type="slidenum">
              <a:rPr sz="1062">
                <a:solidFill>
                  <a:srgbClr val="0000C5"/>
                </a:solidFill>
              </a:rPr>
              <a:t>6</a:t>
            </a:fld>
            <a:endParaRPr lang="en-US"/>
          </a:p>
        </p:txBody>
      </p:sp>
      <p:sp>
        <p:nvSpPr>
          <p:cNvPr id="2075" name="New shape"/>
          <p:cNvSpPr/>
          <p:nvPr/>
        </p:nvSpPr>
        <p:spPr>
          <a:xfrm>
            <a:off x="0" y="6905752"/>
            <a:ext cx="9546336"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第六页，共三十三页。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4" name=""/>
          <p:cNvSpPr/>
          <p:nvPr>
            <p:ph type="title" idx="4294967295"/>
          </p:nvPr>
        </p:nvSpPr>
        <p:spPr>
          <a:xfrm>
            <a:off x="715975" y="636422"/>
            <a:ext cx="8114386" cy="1193292"/>
          </a:xfrm>
          <a:prstGeom prst="rect">
            <a:avLst/>
          </a:prstGeom>
          <a:noFill/>
          <a:ln cap="flat">
            <a:noFill/>
            <a:prstDash val="solid"/>
            <a:miter lim="800000"/>
            <a:headEnd type="none" w="med" len="med"/>
            <a:tailEnd type="none" w="med" len="med"/>
          </a:ln>
        </p:spPr>
        <p:txBody>
          <a:bodyPr anchor="ctr" anchorCtr="0"/>
          <a:lstStyle>
            <a:lvl1pPr marL="0" indent="0" algn="ctr" defTabSz="954634" rtl="0" eaLnBrk="1" fontAlgn="base" hangingPunct="1">
              <a:lnSpc>
                <a:spcPct val="100000"/>
              </a:lnSpc>
              <a:spcBef>
                <a:spcPct val="0"/>
              </a:spcBef>
              <a:spcAft>
                <a:spcPct val="0"/>
              </a:spcAft>
              <a:buClrTx/>
              <a:buSzTx/>
              <a:buFontTx/>
              <a:buNone/>
              <a:defRPr kumimoji="1" lang="zh-CN" altLang="en-US" sz="4594" b="0" i="0" u="none">
                <a:solidFill>
                  <a:schemeClr val="tx2"/>
                </a:solidFill>
                <a:latin typeface="Times New Roman" charset="0"/>
                <a:ea typeface="宋体" charset="-122"/>
              </a:defRPr>
            </a:lvl1pPr>
          </a:lstStyle>
          <a:p>
            <a:pPr lvl="0"/>
            <a:r>
              <a:rPr sz="3776" b="1">
                <a:solidFill>
                  <a:srgbClr val="0000C5"/>
                </a:solidFill>
                <a:latin typeface="FranklinGothic-Heavy" charset="0"/>
              </a:rPr>
              <a:t>利钠肽的作用</a:t>
            </a:r>
            <a:endParaRPr sz="4176" b="1">
              <a:latin typeface="FranklinGothic-Heavy" charset="0"/>
            </a:endParaRPr>
          </a:p>
        </p:txBody>
      </p:sp>
      <p:sp>
        <p:nvSpPr>
          <p:cNvPr id="2075" name=""/>
          <p:cNvSpPr/>
          <p:nvPr>
            <p:ph type="body" idx="4294967295"/>
          </p:nvPr>
        </p:nvSpPr>
        <p:spPr>
          <a:xfrm>
            <a:off x="715975" y="2068373"/>
            <a:ext cx="8114386" cy="4295851"/>
          </a:xfrm>
          <a:prstGeom prst="rect">
            <a:avLst/>
          </a:prstGeom>
          <a:noFill/>
          <a:ln cap="flat">
            <a:noFill/>
            <a:prstDash val="solid"/>
            <a:miter lim="800000"/>
            <a:headEnd type="none" w="med" len="med"/>
            <a:tailEnd type="none" w="med" len="med"/>
          </a:ln>
        </p:spPr>
        <p:txBody>
          <a:bodyPr/>
          <a:lstStyle>
            <a:lvl1pPr marL="357988" indent="-357988" algn="l" defTabSz="954634" rtl="0" eaLnBrk="1" fontAlgn="base" hangingPunct="1">
              <a:lnSpc>
                <a:spcPct val="100000"/>
              </a:lnSpc>
              <a:spcBef>
                <a:spcPct val="20000"/>
              </a:spcBef>
              <a:spcAft>
                <a:spcPct val="0"/>
              </a:spcAft>
              <a:buClrTx/>
              <a:buSzTx/>
              <a:buFontTx/>
              <a:buChar char="•"/>
              <a:defRPr kumimoji="1" lang="zh-CN" altLang="en-US" sz="3341" b="0" i="0" u="none">
                <a:solidFill>
                  <a:schemeClr val="tx1"/>
                </a:solidFill>
                <a:latin typeface="Times New Roman" charset="0"/>
                <a:ea typeface="宋体" charset="-122"/>
              </a:defRPr>
            </a:lvl1pPr>
            <a:lvl2pPr marL="775640" indent="-298323" algn="l" defTabSz="954634" rtl="0" eaLnBrk="1" fontAlgn="base" hangingPunct="1">
              <a:lnSpc>
                <a:spcPct val="100000"/>
              </a:lnSpc>
              <a:spcBef>
                <a:spcPct val="20000"/>
              </a:spcBef>
              <a:spcAft>
                <a:spcPct val="0"/>
              </a:spcAft>
              <a:buClrTx/>
              <a:buSzTx/>
              <a:buFontTx/>
              <a:buChar char="–"/>
              <a:defRPr kumimoji="1" lang="zh-CN" altLang="en-US" sz="2923" b="0" i="0" u="none">
                <a:solidFill>
                  <a:schemeClr val="tx1"/>
                </a:solidFill>
                <a:latin typeface="Times New Roman" charset="0"/>
                <a:ea typeface="宋体" charset="-122"/>
              </a:defRPr>
            </a:lvl2pPr>
            <a:lvl3pPr marL="1193292" indent="-238658" algn="l" defTabSz="954634" rtl="0" eaLnBrk="1" fontAlgn="base" hangingPunct="1">
              <a:lnSpc>
                <a:spcPct val="100000"/>
              </a:lnSpc>
              <a:spcBef>
                <a:spcPct val="20000"/>
              </a:spcBef>
              <a:spcAft>
                <a:spcPct val="0"/>
              </a:spcAft>
              <a:buClrTx/>
              <a:buSzTx/>
              <a:buFontTx/>
              <a:buChar char="•"/>
              <a:defRPr kumimoji="1" lang="zh-CN" altLang="en-US" sz="2506" b="0" i="0" u="none">
                <a:solidFill>
                  <a:schemeClr val="tx1"/>
                </a:solidFill>
                <a:latin typeface="Times New Roman" charset="0"/>
                <a:ea typeface="宋体" charset="-122"/>
              </a:defRPr>
            </a:lvl3pPr>
            <a:lvl4pPr marL="1670609"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4pPr>
            <a:lvl5pPr marL="2147926"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5pPr>
          </a:lstStyle>
          <a:p>
            <a:pPr lvl="0">
              <a:buNone/>
            </a:pPr>
          </a:p>
        </p:txBody>
      </p:sp>
      <p:pic>
        <p:nvPicPr>
          <p:cNvPr id="2076" name=""/>
          <p:cNvPicPr/>
          <p:nvPr/>
        </p:nvPicPr>
        <p:blipFill>
          <a:blip r:embed="rId2"/>
          <a:stretch>
            <a:fillRect/>
          </a:stretch>
        </p:blipFill>
        <p:spPr>
          <a:xfrm>
            <a:off x="154134" y="2351780"/>
            <a:ext cx="9238069" cy="2456193"/>
          </a:xfrm>
          <a:prstGeom prst="rect">
            <a:avLst/>
          </a:prstGeom>
          <a:noFill/>
          <a:ln cap="flat">
            <a:noFill/>
            <a:prstDash val="solid"/>
            <a:miter lim="800000"/>
            <a:headEnd type="none" w="med" len="med"/>
            <a:tailEnd type="none" w="med" len="med"/>
          </a:ln>
        </p:spPr>
      </p:pic>
      <p:sp>
        <p:nvSpPr>
          <p:cNvPr id="2077" name="Date Placeholder 1"/>
          <p:cNvSpPr>
            <a:spLocks noGrp="1"/>
          </p:cNvSpPr>
          <p:nvPr>
            <p:ph type="dt" sz="half" idx="10"/>
          </p:nvPr>
        </p:nvSpPr>
        <p:spPr/>
        <p:txBody>
          <a:bodyPr/>
          <a:lstStyle/>
          <a:p>
            <a:pPr lvl="0"/>
            <a:endParaRPr sz="1462"/>
          </a:p>
        </p:txBody>
      </p:sp>
      <p:sp>
        <p:nvSpPr>
          <p:cNvPr id="2078" name="Slide Number Placeholder 3"/>
          <p:cNvSpPr>
            <a:spLocks noGrp="1"/>
          </p:cNvSpPr>
          <p:nvPr>
            <p:ph type="sldNum" sz="quarter" idx="12"/>
          </p:nvPr>
        </p:nvSpPr>
        <p:spPr/>
        <p:txBody>
          <a:bodyPr/>
          <a:lstStyle/>
          <a:p>
            <a:pPr lvl="0" algn="r"/>
            <a:fld id="{A87A2939-977B-40A6-A2A1-17D49D40510F}" type="slidenum">
              <a:rPr sz="1162">
                <a:solidFill>
                  <a:srgbClr val="0000C5"/>
                </a:solidFill>
              </a:rPr>
              <a:t>7</a:t>
            </a:fld>
            <a:endParaRPr lang="en-US"/>
          </a:p>
        </p:txBody>
      </p:sp>
      <p:sp>
        <p:nvSpPr>
          <p:cNvPr id="2080" name="New shape"/>
          <p:cNvSpPr/>
          <p:nvPr/>
        </p:nvSpPr>
        <p:spPr>
          <a:xfrm>
            <a:off x="0" y="6905752"/>
            <a:ext cx="9546336"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第七页，共三十三页。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9" name=""/>
          <p:cNvSpPr/>
          <p:nvPr>
            <p:ph type="title" idx="4294967295"/>
          </p:nvPr>
        </p:nvSpPr>
        <p:spPr>
          <a:xfrm>
            <a:off x="412681" y="573443"/>
            <a:ext cx="8591703" cy="1193292"/>
          </a:xfrm>
          <a:prstGeom prst="rect">
            <a:avLst/>
          </a:prstGeom>
          <a:noFill/>
          <a:ln cap="flat">
            <a:noFill/>
            <a:prstDash val="solid"/>
            <a:miter lim="800000"/>
            <a:headEnd type="none" w="med" len="med"/>
            <a:tailEnd type="none" w="med" len="med"/>
          </a:ln>
        </p:spPr>
        <p:txBody>
          <a:bodyPr anchor="ctr" anchorCtr="0"/>
          <a:lstStyle>
            <a:lvl1pPr marL="0" indent="0" algn="ctr" defTabSz="954634" rtl="0" eaLnBrk="1" fontAlgn="base" hangingPunct="1">
              <a:lnSpc>
                <a:spcPct val="100000"/>
              </a:lnSpc>
              <a:spcBef>
                <a:spcPct val="0"/>
              </a:spcBef>
              <a:spcAft>
                <a:spcPct val="0"/>
              </a:spcAft>
              <a:buClrTx/>
              <a:buSzTx/>
              <a:buFontTx/>
              <a:buNone/>
              <a:defRPr kumimoji="1" lang="zh-CN" altLang="en-US" sz="4594" b="0" i="0" u="none">
                <a:solidFill>
                  <a:schemeClr val="tx2"/>
                </a:solidFill>
                <a:latin typeface="Times New Roman" charset="0"/>
                <a:ea typeface="宋体" charset="-122"/>
              </a:defRPr>
            </a:lvl1pPr>
          </a:lstStyle>
          <a:p>
            <a:pPr lvl="0"/>
            <a:r>
              <a:rPr sz="3041" b="1">
                <a:solidFill>
                  <a:srgbClr val="0000C5"/>
                </a:solidFill>
                <a:latin typeface="FranklinGothic-Heavy" charset="0"/>
              </a:rPr>
              <a:t>利钠肽作为心脏标记物</a:t>
            </a:r>
            <a:endParaRPr sz="3341" b="1">
              <a:latin typeface="FranklinGothic-Heavy" charset="0"/>
            </a:endParaRPr>
          </a:p>
        </p:txBody>
      </p:sp>
      <p:sp>
        <p:nvSpPr>
          <p:cNvPr id="2080" name=""/>
          <p:cNvSpPr/>
          <p:nvPr>
            <p:ph type="body" idx="4294967295"/>
          </p:nvPr>
        </p:nvSpPr>
        <p:spPr>
          <a:xfrm>
            <a:off x="788899" y="1851260"/>
            <a:ext cx="8114386" cy="4295851"/>
          </a:xfrm>
          <a:prstGeom prst="rect">
            <a:avLst/>
          </a:prstGeom>
          <a:noFill/>
          <a:ln cap="flat">
            <a:noFill/>
            <a:prstDash val="solid"/>
            <a:miter lim="800000"/>
            <a:headEnd type="none" w="med" len="med"/>
            <a:tailEnd type="none" w="med" len="med"/>
          </a:ln>
        </p:spPr>
        <p:txBody>
          <a:bodyPr/>
          <a:lstStyle>
            <a:lvl1pPr marL="357988" indent="-357988" algn="l" defTabSz="954634" rtl="0" eaLnBrk="1" fontAlgn="base" hangingPunct="1">
              <a:lnSpc>
                <a:spcPct val="100000"/>
              </a:lnSpc>
              <a:spcBef>
                <a:spcPct val="20000"/>
              </a:spcBef>
              <a:spcAft>
                <a:spcPct val="0"/>
              </a:spcAft>
              <a:buClrTx/>
              <a:buSzTx/>
              <a:buFontTx/>
              <a:buChar char="•"/>
              <a:defRPr kumimoji="1" lang="zh-CN" altLang="en-US" sz="3341" b="0" i="0" u="none">
                <a:solidFill>
                  <a:schemeClr val="tx1"/>
                </a:solidFill>
                <a:latin typeface="Times New Roman" charset="0"/>
                <a:ea typeface="宋体" charset="-122"/>
              </a:defRPr>
            </a:lvl1pPr>
            <a:lvl2pPr marL="775640" indent="-298323" algn="l" defTabSz="954634" rtl="0" eaLnBrk="1" fontAlgn="base" hangingPunct="1">
              <a:lnSpc>
                <a:spcPct val="100000"/>
              </a:lnSpc>
              <a:spcBef>
                <a:spcPct val="20000"/>
              </a:spcBef>
              <a:spcAft>
                <a:spcPct val="0"/>
              </a:spcAft>
              <a:buClrTx/>
              <a:buSzTx/>
              <a:buFontTx/>
              <a:buChar char="–"/>
              <a:defRPr kumimoji="1" lang="zh-CN" altLang="en-US" sz="2923" b="0" i="0" u="none">
                <a:solidFill>
                  <a:schemeClr val="tx1"/>
                </a:solidFill>
                <a:latin typeface="Times New Roman" charset="0"/>
                <a:ea typeface="宋体" charset="-122"/>
              </a:defRPr>
            </a:lvl2pPr>
            <a:lvl3pPr marL="1193292" indent="-238658" algn="l" defTabSz="954634" rtl="0" eaLnBrk="1" fontAlgn="base" hangingPunct="1">
              <a:lnSpc>
                <a:spcPct val="100000"/>
              </a:lnSpc>
              <a:spcBef>
                <a:spcPct val="20000"/>
              </a:spcBef>
              <a:spcAft>
                <a:spcPct val="0"/>
              </a:spcAft>
              <a:buClrTx/>
              <a:buSzTx/>
              <a:buFontTx/>
              <a:buChar char="•"/>
              <a:defRPr kumimoji="1" lang="zh-CN" altLang="en-US" sz="2506" b="0" i="0" u="none">
                <a:solidFill>
                  <a:schemeClr val="tx1"/>
                </a:solidFill>
                <a:latin typeface="Times New Roman" charset="0"/>
                <a:ea typeface="宋体" charset="-122"/>
              </a:defRPr>
            </a:lvl3pPr>
            <a:lvl4pPr marL="1670609"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4pPr>
            <a:lvl5pPr marL="2147926"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5pPr>
          </a:lstStyle>
          <a:p>
            <a:pPr lvl="0"/>
            <a:r>
              <a:rPr sz="2206" b="1">
                <a:solidFill>
                  <a:srgbClr val="0000C5"/>
                </a:solidFill>
                <a:latin typeface="Plantin" charset="0"/>
              </a:rPr>
              <a:t>作为对临床实践有用的生物标记物的条件</a:t>
            </a:r>
            <a:endParaRPr sz="2506" b="1">
              <a:latin typeface="Plantin" charset="0"/>
            </a:endParaRPr>
          </a:p>
          <a:p>
            <a:pPr lvl="0"/>
            <a:r>
              <a:rPr sz="2406" b="1">
                <a:solidFill>
                  <a:srgbClr val="0000C5"/>
                </a:solidFill>
                <a:latin typeface="Plantin" charset="0"/>
              </a:rPr>
              <a:t>能快速、准确测定</a:t>
            </a:r>
            <a:endParaRPr sz="2506" b="1">
              <a:latin typeface="Plantin" charset="0"/>
            </a:endParaRPr>
          </a:p>
          <a:p>
            <a:pPr lvl="0"/>
            <a:r>
              <a:rPr sz="2306" b="1">
                <a:solidFill>
                  <a:srgbClr val="0000C5"/>
                </a:solidFill>
                <a:latin typeface="Plantin" charset="0"/>
              </a:rPr>
              <a:t>本钱合理</a:t>
            </a:r>
            <a:endParaRPr sz="2506" b="1">
              <a:latin typeface="Plantin" charset="0"/>
            </a:endParaRPr>
          </a:p>
          <a:p>
            <a:pPr lvl="0"/>
            <a:r>
              <a:rPr sz="2206" b="1">
                <a:solidFill>
                  <a:srgbClr val="0000C5"/>
                </a:solidFill>
                <a:latin typeface="Plantin" charset="0"/>
              </a:rPr>
              <a:t>比已有指标提供更多的诊断或预后信息</a:t>
            </a:r>
            <a:endParaRPr sz="2506" b="1">
              <a:latin typeface="Plantin" charset="0"/>
            </a:endParaRPr>
          </a:p>
          <a:p>
            <a:pPr lvl="0"/>
            <a:r>
              <a:rPr sz="2406" b="1">
                <a:solidFill>
                  <a:srgbClr val="0000C5"/>
                </a:solidFill>
                <a:latin typeface="Plantin" charset="0"/>
              </a:rPr>
              <a:t>有助于指导病人的治疗</a:t>
            </a:r>
            <a:endParaRPr sz="2506" b="1">
              <a:latin typeface="Plantin" charset="0"/>
            </a:endParaRPr>
          </a:p>
          <a:p>
            <a:pPr lvl="0"/>
            <a:r>
              <a:rPr sz="2306" b="1">
                <a:solidFill>
                  <a:srgbClr val="0000C5"/>
                </a:solidFill>
                <a:latin typeface="Plantin" charset="0"/>
              </a:rPr>
              <a:t>BNP 和 N-terminal BNP 用于心衰病人，能符合其中多项要求。</a:t>
            </a:r>
            <a:endParaRPr sz="2506" b="1">
              <a:latin typeface="Plantin" charset="0"/>
            </a:endParaRPr>
          </a:p>
          <a:p>
            <a:pPr lvl="0"/>
            <a:r>
              <a:rPr sz="2106" b="1">
                <a:solidFill>
                  <a:srgbClr val="0000C5"/>
                </a:solidFill>
                <a:latin typeface="Plantin" charset="0"/>
              </a:rPr>
              <a:t>BNP 对疾病状态和预后的预测作用比 ANP 或 N-terminal ANP更好 </a:t>
            </a:r>
            <a:endParaRPr sz="2506" b="1">
              <a:latin typeface="Plantin" charset="0"/>
            </a:endParaRPr>
          </a:p>
          <a:p>
            <a:pPr lvl="0"/>
            <a:r>
              <a:rPr sz="2306" b="1">
                <a:solidFill>
                  <a:srgbClr val="0000C5"/>
                </a:solidFill>
                <a:latin typeface="Plantin" charset="0"/>
              </a:rPr>
              <a:t>N-terminal BNP 与BNP提供的信息程度相仿</a:t>
            </a:r>
            <a:endParaRPr sz="2506" b="1">
              <a:latin typeface="Plantin" charset="0"/>
            </a:endParaRPr>
          </a:p>
        </p:txBody>
      </p:sp>
      <p:sp>
        <p:nvSpPr>
          <p:cNvPr id="2081" name="Date Placeholder 1"/>
          <p:cNvSpPr>
            <a:spLocks noGrp="1"/>
          </p:cNvSpPr>
          <p:nvPr>
            <p:ph type="dt" sz="half" idx="10"/>
          </p:nvPr>
        </p:nvSpPr>
        <p:spPr/>
        <p:txBody>
          <a:bodyPr/>
          <a:lstStyle/>
          <a:p>
            <a:pPr lvl="0"/>
            <a:endParaRPr sz="1462"/>
          </a:p>
        </p:txBody>
      </p:sp>
      <p:sp>
        <p:nvSpPr>
          <p:cNvPr id="2082" name="Slide Number Placeholder 3"/>
          <p:cNvSpPr>
            <a:spLocks noGrp="1"/>
          </p:cNvSpPr>
          <p:nvPr>
            <p:ph type="sldNum" sz="quarter" idx="12"/>
          </p:nvPr>
        </p:nvSpPr>
        <p:spPr/>
        <p:txBody>
          <a:bodyPr/>
          <a:lstStyle/>
          <a:p>
            <a:pPr lvl="0" algn="r"/>
            <a:fld id="{53047689-387C-46A2-940F-160C37200245}" type="slidenum">
              <a:rPr sz="1262">
                <a:solidFill>
                  <a:srgbClr val="0000C5"/>
                </a:solidFill>
              </a:rPr>
              <a:t>8</a:t>
            </a:fld>
            <a:endParaRPr lang="en-US"/>
          </a:p>
        </p:txBody>
      </p:sp>
      <p:sp>
        <p:nvSpPr>
          <p:cNvPr id="2084" name="New shape"/>
          <p:cNvSpPr/>
          <p:nvPr/>
        </p:nvSpPr>
        <p:spPr>
          <a:xfrm>
            <a:off x="0" y="6905752"/>
            <a:ext cx="9546336"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第八页，共三十三页。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3" name=""/>
          <p:cNvSpPr/>
          <p:nvPr>
            <p:ph type="title" idx="4294967295"/>
          </p:nvPr>
        </p:nvSpPr>
        <p:spPr>
          <a:xfrm>
            <a:off x="715975" y="636422"/>
            <a:ext cx="8114386" cy="1193292"/>
          </a:xfrm>
          <a:prstGeom prst="rect">
            <a:avLst/>
          </a:prstGeom>
          <a:noFill/>
          <a:ln cap="flat">
            <a:noFill/>
            <a:prstDash val="solid"/>
            <a:miter lim="800000"/>
            <a:headEnd type="none" w="med" len="med"/>
            <a:tailEnd type="none" w="med" len="med"/>
          </a:ln>
        </p:spPr>
        <p:txBody>
          <a:bodyPr anchor="ctr" anchorCtr="0"/>
          <a:lstStyle>
            <a:lvl1pPr marL="0" indent="0" algn="ctr" defTabSz="954634" rtl="0" eaLnBrk="1" fontAlgn="base" hangingPunct="1">
              <a:lnSpc>
                <a:spcPct val="100000"/>
              </a:lnSpc>
              <a:spcBef>
                <a:spcPct val="0"/>
              </a:spcBef>
              <a:spcAft>
                <a:spcPct val="0"/>
              </a:spcAft>
              <a:buClrTx/>
              <a:buSzTx/>
              <a:buFontTx/>
              <a:buNone/>
              <a:defRPr kumimoji="1" lang="zh-CN" altLang="en-US" sz="4594" b="0" i="0" u="none">
                <a:solidFill>
                  <a:schemeClr val="tx2"/>
                </a:solidFill>
                <a:latin typeface="Times New Roman" charset="0"/>
                <a:ea typeface="宋体" charset="-122"/>
              </a:defRPr>
            </a:lvl1pPr>
          </a:lstStyle>
          <a:p>
            <a:pPr lvl="0"/>
            <a:r>
              <a:rPr sz="3658" b="1">
                <a:solidFill>
                  <a:srgbClr val="0000C5"/>
                </a:solidFill>
              </a:rPr>
              <a:t>BNP在心力衰竭诊断中的应用</a:t>
            </a:r>
            <a:endParaRPr sz="3758" b="1"/>
          </a:p>
        </p:txBody>
      </p:sp>
      <p:sp>
        <p:nvSpPr>
          <p:cNvPr id="2084" name=""/>
          <p:cNvSpPr/>
          <p:nvPr>
            <p:ph type="body" idx="4294967295"/>
          </p:nvPr>
        </p:nvSpPr>
        <p:spPr>
          <a:xfrm>
            <a:off x="715975" y="2068373"/>
            <a:ext cx="8114386" cy="4295851"/>
          </a:xfrm>
          <a:prstGeom prst="rect">
            <a:avLst/>
          </a:prstGeom>
          <a:noFill/>
          <a:ln cap="flat">
            <a:noFill/>
            <a:prstDash val="solid"/>
            <a:miter lim="800000"/>
            <a:headEnd type="none" w="med" len="med"/>
            <a:tailEnd type="none" w="med" len="med"/>
          </a:ln>
        </p:spPr>
        <p:txBody>
          <a:bodyPr/>
          <a:lstStyle>
            <a:lvl1pPr marL="357988" indent="-357988" algn="l" defTabSz="954634" rtl="0" eaLnBrk="1" fontAlgn="base" hangingPunct="1">
              <a:lnSpc>
                <a:spcPct val="100000"/>
              </a:lnSpc>
              <a:spcBef>
                <a:spcPct val="20000"/>
              </a:spcBef>
              <a:spcAft>
                <a:spcPct val="0"/>
              </a:spcAft>
              <a:buClrTx/>
              <a:buSzTx/>
              <a:buFontTx/>
              <a:buChar char="•"/>
              <a:defRPr kumimoji="1" lang="zh-CN" altLang="en-US" sz="3341" b="0" i="0" u="none">
                <a:solidFill>
                  <a:schemeClr val="tx1"/>
                </a:solidFill>
                <a:latin typeface="Times New Roman" charset="0"/>
                <a:ea typeface="宋体" charset="-122"/>
              </a:defRPr>
            </a:lvl1pPr>
            <a:lvl2pPr marL="775640" indent="-298323" algn="l" defTabSz="954634" rtl="0" eaLnBrk="1" fontAlgn="base" hangingPunct="1">
              <a:lnSpc>
                <a:spcPct val="100000"/>
              </a:lnSpc>
              <a:spcBef>
                <a:spcPct val="20000"/>
              </a:spcBef>
              <a:spcAft>
                <a:spcPct val="0"/>
              </a:spcAft>
              <a:buClrTx/>
              <a:buSzTx/>
              <a:buFontTx/>
              <a:buChar char="–"/>
              <a:defRPr kumimoji="1" lang="zh-CN" altLang="en-US" sz="2923" b="0" i="0" u="none">
                <a:solidFill>
                  <a:schemeClr val="tx1"/>
                </a:solidFill>
                <a:latin typeface="Times New Roman" charset="0"/>
                <a:ea typeface="宋体" charset="-122"/>
              </a:defRPr>
            </a:lvl2pPr>
            <a:lvl3pPr marL="1193292" indent="-238658" algn="l" defTabSz="954634" rtl="0" eaLnBrk="1" fontAlgn="base" hangingPunct="1">
              <a:lnSpc>
                <a:spcPct val="100000"/>
              </a:lnSpc>
              <a:spcBef>
                <a:spcPct val="20000"/>
              </a:spcBef>
              <a:spcAft>
                <a:spcPct val="0"/>
              </a:spcAft>
              <a:buClrTx/>
              <a:buSzTx/>
              <a:buFontTx/>
              <a:buChar char="•"/>
              <a:defRPr kumimoji="1" lang="zh-CN" altLang="en-US" sz="2506" b="0" i="0" u="none">
                <a:solidFill>
                  <a:schemeClr val="tx1"/>
                </a:solidFill>
                <a:latin typeface="Times New Roman" charset="0"/>
                <a:ea typeface="宋体" charset="-122"/>
              </a:defRPr>
            </a:lvl3pPr>
            <a:lvl4pPr marL="1670609"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4pPr>
            <a:lvl5pPr marL="2147926"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5pPr>
          </a:lstStyle>
          <a:p>
            <a:pPr lvl="0"/>
            <a:r>
              <a:rPr b="1">
                <a:solidFill>
                  <a:srgbClr val="0000C5"/>
                </a:solidFill>
              </a:rPr>
              <a:t>心力衰竭的准确诊断有时可以十分困难，因为其病症和体征用于心衰诊断的敏感性和特异性都不高。</a:t>
            </a:r>
            <a:endParaRPr b="1"/>
          </a:p>
          <a:p>
            <a:pPr lvl="0"/>
            <a:r>
              <a:rPr b="1">
                <a:solidFill>
                  <a:srgbClr val="0000C5"/>
                </a:solidFill>
              </a:rPr>
              <a:t>尤其当病人病症较轻，老年高龄患者，或者合并肺部病变等心与衰容易混淆的疾病时，诊断的困难就更加突出。</a:t>
            </a:r>
            <a:endParaRPr b="1"/>
          </a:p>
        </p:txBody>
      </p:sp>
      <p:sp>
        <p:nvSpPr>
          <p:cNvPr id="2085" name="Date Placeholder 1"/>
          <p:cNvSpPr>
            <a:spLocks noGrp="1"/>
          </p:cNvSpPr>
          <p:nvPr>
            <p:ph type="dt" sz="half" idx="10"/>
          </p:nvPr>
        </p:nvSpPr>
        <p:spPr/>
        <p:txBody>
          <a:bodyPr/>
          <a:lstStyle/>
          <a:p>
            <a:pPr lvl="0"/>
            <a:endParaRPr sz="1462"/>
          </a:p>
        </p:txBody>
      </p:sp>
      <p:sp>
        <p:nvSpPr>
          <p:cNvPr id="2086" name="Slide Number Placeholder 3"/>
          <p:cNvSpPr>
            <a:spLocks noGrp="1"/>
          </p:cNvSpPr>
          <p:nvPr>
            <p:ph type="sldNum" sz="quarter" idx="12"/>
          </p:nvPr>
        </p:nvSpPr>
        <p:spPr/>
        <p:txBody>
          <a:bodyPr/>
          <a:lstStyle/>
          <a:p>
            <a:pPr lvl="0" algn="r"/>
            <a:fld id="{A1DC556D-8DBE-43CB-B85A-B2027792D0C9}" type="slidenum">
              <a:rPr sz="1062">
                <a:solidFill>
                  <a:srgbClr val="0000C5"/>
                </a:solidFill>
              </a:rPr>
              <a:t>9</a:t>
            </a:fld>
            <a:endParaRPr lang="en-US"/>
          </a:p>
        </p:txBody>
      </p:sp>
      <p:sp>
        <p:nvSpPr>
          <p:cNvPr id="2088" name="New shape"/>
          <p:cNvSpPr/>
          <p:nvPr/>
        </p:nvSpPr>
        <p:spPr>
          <a:xfrm>
            <a:off x="0" y="6905752"/>
            <a:ext cx="9546336"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第九页，共三十三页。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7" name=""/>
          <p:cNvSpPr/>
          <p:nvPr>
            <p:ph type="title" idx="4294967295"/>
          </p:nvPr>
        </p:nvSpPr>
        <p:spPr>
          <a:xfrm>
            <a:off x="715975" y="636422"/>
            <a:ext cx="8114386" cy="1193292"/>
          </a:xfrm>
          <a:prstGeom prst="rect">
            <a:avLst/>
          </a:prstGeom>
          <a:noFill/>
          <a:ln cap="flat">
            <a:noFill/>
            <a:prstDash val="solid"/>
            <a:miter lim="800000"/>
            <a:headEnd type="none" w="med" len="med"/>
            <a:tailEnd type="none" w="med" len="med"/>
          </a:ln>
        </p:spPr>
        <p:txBody>
          <a:bodyPr anchor="ctr" anchorCtr="0"/>
          <a:lstStyle>
            <a:lvl1pPr marL="0" indent="0" algn="ctr" defTabSz="954634" rtl="0" eaLnBrk="1" fontAlgn="base" hangingPunct="1">
              <a:lnSpc>
                <a:spcPct val="100000"/>
              </a:lnSpc>
              <a:spcBef>
                <a:spcPct val="0"/>
              </a:spcBef>
              <a:spcAft>
                <a:spcPct val="0"/>
              </a:spcAft>
              <a:buClrTx/>
              <a:buSzTx/>
              <a:buFontTx/>
              <a:buNone/>
              <a:defRPr kumimoji="1" lang="zh-CN" altLang="en-US" sz="4594" b="0" i="0" u="none">
                <a:solidFill>
                  <a:schemeClr val="tx2"/>
                </a:solidFill>
                <a:latin typeface="Times New Roman" charset="0"/>
                <a:ea typeface="宋体" charset="-122"/>
              </a:defRPr>
            </a:lvl1pPr>
          </a:lstStyle>
          <a:p>
            <a:pPr lvl="0"/>
            <a:r>
              <a:rPr sz="3358" b="1">
                <a:solidFill>
                  <a:srgbClr val="0000C5"/>
                </a:solidFill>
              </a:rPr>
              <a:t>BNP在心力衰竭诊断中的应用</a:t>
            </a:r>
            <a:endParaRPr sz="3758" b="1"/>
          </a:p>
        </p:txBody>
      </p:sp>
      <p:sp>
        <p:nvSpPr>
          <p:cNvPr id="2088" name=""/>
          <p:cNvSpPr/>
          <p:nvPr>
            <p:ph type="body" idx="4294967295"/>
          </p:nvPr>
        </p:nvSpPr>
        <p:spPr>
          <a:xfrm>
            <a:off x="715975" y="2068373"/>
            <a:ext cx="8114386" cy="4295851"/>
          </a:xfrm>
          <a:prstGeom prst="rect">
            <a:avLst/>
          </a:prstGeom>
          <a:noFill/>
          <a:ln cap="flat">
            <a:noFill/>
            <a:prstDash val="solid"/>
            <a:miter lim="800000"/>
            <a:headEnd type="none" w="med" len="med"/>
            <a:tailEnd type="none" w="med" len="med"/>
          </a:ln>
        </p:spPr>
        <p:txBody>
          <a:bodyPr/>
          <a:lstStyle>
            <a:lvl1pPr marL="357988" indent="-357988" algn="l" defTabSz="954634" rtl="0" eaLnBrk="1" fontAlgn="base" hangingPunct="1">
              <a:lnSpc>
                <a:spcPct val="100000"/>
              </a:lnSpc>
              <a:spcBef>
                <a:spcPct val="20000"/>
              </a:spcBef>
              <a:spcAft>
                <a:spcPct val="0"/>
              </a:spcAft>
              <a:buClrTx/>
              <a:buSzTx/>
              <a:buFontTx/>
              <a:buChar char="•"/>
              <a:defRPr kumimoji="1" lang="zh-CN" altLang="en-US" sz="3341" b="0" i="0" u="none">
                <a:solidFill>
                  <a:schemeClr val="tx1"/>
                </a:solidFill>
                <a:latin typeface="Times New Roman" charset="0"/>
                <a:ea typeface="宋体" charset="-122"/>
              </a:defRPr>
            </a:lvl1pPr>
            <a:lvl2pPr marL="775640" indent="-298323" algn="l" defTabSz="954634" rtl="0" eaLnBrk="1" fontAlgn="base" hangingPunct="1">
              <a:lnSpc>
                <a:spcPct val="100000"/>
              </a:lnSpc>
              <a:spcBef>
                <a:spcPct val="20000"/>
              </a:spcBef>
              <a:spcAft>
                <a:spcPct val="0"/>
              </a:spcAft>
              <a:buClrTx/>
              <a:buSzTx/>
              <a:buFontTx/>
              <a:buChar char="–"/>
              <a:defRPr kumimoji="1" lang="zh-CN" altLang="en-US" sz="2923" b="0" i="0" u="none">
                <a:solidFill>
                  <a:schemeClr val="tx1"/>
                </a:solidFill>
                <a:latin typeface="Times New Roman" charset="0"/>
                <a:ea typeface="宋体" charset="-122"/>
              </a:defRPr>
            </a:lvl2pPr>
            <a:lvl3pPr marL="1193292" indent="-238658" algn="l" defTabSz="954634" rtl="0" eaLnBrk="1" fontAlgn="base" hangingPunct="1">
              <a:lnSpc>
                <a:spcPct val="100000"/>
              </a:lnSpc>
              <a:spcBef>
                <a:spcPct val="20000"/>
              </a:spcBef>
              <a:spcAft>
                <a:spcPct val="0"/>
              </a:spcAft>
              <a:buClrTx/>
              <a:buSzTx/>
              <a:buFontTx/>
              <a:buChar char="•"/>
              <a:defRPr kumimoji="1" lang="zh-CN" altLang="en-US" sz="2506" b="0" i="0" u="none">
                <a:solidFill>
                  <a:schemeClr val="tx1"/>
                </a:solidFill>
                <a:latin typeface="Times New Roman" charset="0"/>
                <a:ea typeface="宋体" charset="-122"/>
              </a:defRPr>
            </a:lvl3pPr>
            <a:lvl4pPr marL="1670609"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4pPr>
            <a:lvl5pPr marL="2147926"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5pPr>
          </a:lstStyle>
          <a:p>
            <a:pPr lvl="0"/>
            <a:r>
              <a:rPr sz="2623" b="1">
                <a:solidFill>
                  <a:srgbClr val="0000C5"/>
                </a:solidFill>
                <a:latin typeface="Plantin" charset="0"/>
              </a:rPr>
              <a:t>在早期的初步研究中，发现BNP增高对鉴别心力衰竭和其它导致气急的原因较LVEF、ANP和 N-terminal ANP更为准确。敏感性大于 90% 特异性 80–90%。</a:t>
            </a:r>
            <a:endParaRPr sz="2923" b="1">
              <a:latin typeface="Plantin" charset="0"/>
            </a:endParaRPr>
          </a:p>
          <a:p>
            <a:pPr lvl="0"/>
            <a:r>
              <a:rPr sz="2723" b="1">
                <a:solidFill>
                  <a:srgbClr val="0000C5"/>
                </a:solidFill>
                <a:latin typeface="Plantin" charset="0"/>
              </a:rPr>
              <a:t>以后的一系列较小的单中心研究对BNP测定的结果进一步支持这些发现。</a:t>
            </a:r>
            <a:endParaRPr sz="2923" b="1">
              <a:latin typeface="Plantin" charset="0"/>
            </a:endParaRPr>
          </a:p>
          <a:p>
            <a:pPr lvl="0"/>
            <a:r>
              <a:rPr sz="2523" b="1">
                <a:solidFill>
                  <a:srgbClr val="0000C5"/>
                </a:solidFill>
                <a:latin typeface="Plantin" charset="0"/>
              </a:rPr>
              <a:t>2002年发表了一项包括1586例急诊气急病人的多中心研究结果，也证实了这些发现。</a:t>
            </a:r>
            <a:endParaRPr sz="2923" b="1">
              <a:latin typeface="Plantin" charset="0"/>
            </a:endParaRPr>
          </a:p>
          <a:p>
            <a:pPr lvl="0"/>
            <a:endParaRPr sz="2923"/>
          </a:p>
        </p:txBody>
      </p:sp>
      <p:sp>
        <p:nvSpPr>
          <p:cNvPr id="2089" name="Date Placeholder 1"/>
          <p:cNvSpPr>
            <a:spLocks noGrp="1"/>
          </p:cNvSpPr>
          <p:nvPr>
            <p:ph type="dt" sz="half" idx="10"/>
          </p:nvPr>
        </p:nvSpPr>
        <p:spPr/>
        <p:txBody>
          <a:bodyPr/>
          <a:lstStyle/>
          <a:p>
            <a:pPr lvl="0"/>
            <a:endParaRPr sz="1462"/>
          </a:p>
        </p:txBody>
      </p:sp>
      <p:sp>
        <p:nvSpPr>
          <p:cNvPr id="2090" name="Slide Number Placeholder 3"/>
          <p:cNvSpPr>
            <a:spLocks noGrp="1"/>
          </p:cNvSpPr>
          <p:nvPr>
            <p:ph type="sldNum" sz="quarter" idx="12"/>
          </p:nvPr>
        </p:nvSpPr>
        <p:spPr/>
        <p:txBody>
          <a:bodyPr/>
          <a:lstStyle/>
          <a:p>
            <a:pPr lvl="0" algn="r"/>
            <a:fld id="{ECE82C3C-0903-4866-A9BC-525FF59BF29D}" type="slidenum">
              <a:rPr sz="1262">
                <a:solidFill>
                  <a:srgbClr val="0000C5"/>
                </a:solidFill>
              </a:rPr>
              <a:t>10</a:t>
            </a:fld>
            <a:endParaRPr lang="en-US"/>
          </a:p>
        </p:txBody>
      </p:sp>
      <p:sp>
        <p:nvSpPr>
          <p:cNvPr id="2092" name="New shape"/>
          <p:cNvSpPr/>
          <p:nvPr/>
        </p:nvSpPr>
        <p:spPr>
          <a:xfrm>
            <a:off x="0" y="6905752"/>
            <a:ext cx="9546336"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第十页，共三十三页。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91" name=""/>
          <p:cNvSpPr/>
          <p:nvPr>
            <p:ph type="title" idx="4294967295"/>
          </p:nvPr>
        </p:nvSpPr>
        <p:spPr>
          <a:xfrm>
            <a:off x="715975" y="636422"/>
            <a:ext cx="8114386" cy="1193292"/>
          </a:xfrm>
          <a:prstGeom prst="rect">
            <a:avLst/>
          </a:prstGeom>
          <a:noFill/>
          <a:ln cap="flat">
            <a:noFill/>
            <a:prstDash val="solid"/>
            <a:miter lim="800000"/>
            <a:headEnd type="none" w="med" len="med"/>
            <a:tailEnd type="none" w="med" len="med"/>
          </a:ln>
        </p:spPr>
        <p:txBody>
          <a:bodyPr anchor="ctr" anchorCtr="0"/>
          <a:lstStyle>
            <a:lvl1pPr marL="0" indent="0" algn="ctr" defTabSz="954634" rtl="0" eaLnBrk="1" fontAlgn="base" hangingPunct="1">
              <a:lnSpc>
                <a:spcPct val="100000"/>
              </a:lnSpc>
              <a:spcBef>
                <a:spcPct val="0"/>
              </a:spcBef>
              <a:spcAft>
                <a:spcPct val="0"/>
              </a:spcAft>
              <a:buClrTx/>
              <a:buSzTx/>
              <a:buFontTx/>
              <a:buNone/>
              <a:defRPr kumimoji="1" lang="zh-CN" altLang="en-US" sz="4594" b="0" i="0" u="none">
                <a:solidFill>
                  <a:schemeClr val="tx2"/>
                </a:solidFill>
                <a:latin typeface="Times New Roman" charset="0"/>
                <a:ea typeface="宋体" charset="-122"/>
              </a:defRPr>
            </a:lvl1pPr>
          </a:lstStyle>
          <a:p/>
        </p:txBody>
      </p:sp>
      <p:sp>
        <p:nvSpPr>
          <p:cNvPr id="2092" name=""/>
          <p:cNvSpPr/>
          <p:nvPr>
            <p:ph type="body" idx="4294967295"/>
          </p:nvPr>
        </p:nvSpPr>
        <p:spPr>
          <a:xfrm>
            <a:off x="715975" y="2068373"/>
            <a:ext cx="8114386" cy="4295851"/>
          </a:xfrm>
          <a:prstGeom prst="rect">
            <a:avLst/>
          </a:prstGeom>
          <a:noFill/>
          <a:ln cap="flat">
            <a:noFill/>
            <a:prstDash val="solid"/>
            <a:miter lim="800000"/>
            <a:headEnd type="none" w="med" len="med"/>
            <a:tailEnd type="none" w="med" len="med"/>
          </a:ln>
        </p:spPr>
        <p:txBody>
          <a:bodyPr/>
          <a:lstStyle>
            <a:lvl1pPr marL="357988" indent="-357988" algn="l" defTabSz="954634" rtl="0" eaLnBrk="1" fontAlgn="base" hangingPunct="1">
              <a:lnSpc>
                <a:spcPct val="100000"/>
              </a:lnSpc>
              <a:spcBef>
                <a:spcPct val="20000"/>
              </a:spcBef>
              <a:spcAft>
                <a:spcPct val="0"/>
              </a:spcAft>
              <a:buClrTx/>
              <a:buSzTx/>
              <a:buFontTx/>
              <a:buChar char="•"/>
              <a:defRPr kumimoji="1" lang="zh-CN" altLang="en-US" sz="3341" b="0" i="0" u="none">
                <a:solidFill>
                  <a:schemeClr val="tx1"/>
                </a:solidFill>
                <a:latin typeface="Times New Roman" charset="0"/>
                <a:ea typeface="宋体" charset="-122"/>
              </a:defRPr>
            </a:lvl1pPr>
            <a:lvl2pPr marL="775640" indent="-298323" algn="l" defTabSz="954634" rtl="0" eaLnBrk="1" fontAlgn="base" hangingPunct="1">
              <a:lnSpc>
                <a:spcPct val="100000"/>
              </a:lnSpc>
              <a:spcBef>
                <a:spcPct val="20000"/>
              </a:spcBef>
              <a:spcAft>
                <a:spcPct val="0"/>
              </a:spcAft>
              <a:buClrTx/>
              <a:buSzTx/>
              <a:buFontTx/>
              <a:buChar char="–"/>
              <a:defRPr kumimoji="1" lang="zh-CN" altLang="en-US" sz="2923" b="0" i="0" u="none">
                <a:solidFill>
                  <a:schemeClr val="tx1"/>
                </a:solidFill>
                <a:latin typeface="Times New Roman" charset="0"/>
                <a:ea typeface="宋体" charset="-122"/>
              </a:defRPr>
            </a:lvl2pPr>
            <a:lvl3pPr marL="1193292" indent="-238658" algn="l" defTabSz="954634" rtl="0" eaLnBrk="1" fontAlgn="base" hangingPunct="1">
              <a:lnSpc>
                <a:spcPct val="100000"/>
              </a:lnSpc>
              <a:spcBef>
                <a:spcPct val="20000"/>
              </a:spcBef>
              <a:spcAft>
                <a:spcPct val="0"/>
              </a:spcAft>
              <a:buClrTx/>
              <a:buSzTx/>
              <a:buFontTx/>
              <a:buChar char="•"/>
              <a:defRPr kumimoji="1" lang="zh-CN" altLang="en-US" sz="2506" b="0" i="0" u="none">
                <a:solidFill>
                  <a:schemeClr val="tx1"/>
                </a:solidFill>
                <a:latin typeface="Times New Roman" charset="0"/>
                <a:ea typeface="宋体" charset="-122"/>
              </a:defRPr>
            </a:lvl3pPr>
            <a:lvl4pPr marL="1670609"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4pPr>
            <a:lvl5pPr marL="2147926"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5pPr>
          </a:lstStyle>
          <a:p/>
        </p:txBody>
      </p:sp>
      <p:pic>
        <p:nvPicPr>
          <p:cNvPr id="2093" name=""/>
          <p:cNvPicPr/>
          <p:nvPr/>
        </p:nvPicPr>
        <p:blipFill>
          <a:blip r:embed="rId2"/>
          <a:stretch>
            <a:fillRect/>
          </a:stretch>
        </p:blipFill>
        <p:spPr>
          <a:xfrm>
            <a:off x="0" y="1352398"/>
            <a:ext cx="9307678" cy="4216298"/>
          </a:xfrm>
          <a:prstGeom prst="rect">
            <a:avLst/>
          </a:prstGeom>
          <a:noFill/>
          <a:ln cap="flat">
            <a:noFill/>
            <a:prstDash val="solid"/>
            <a:miter lim="800000"/>
            <a:headEnd type="none" w="med" len="med"/>
            <a:tailEnd type="none" w="med" len="med"/>
          </a:ln>
        </p:spPr>
      </p:pic>
      <p:sp>
        <p:nvSpPr>
          <p:cNvPr id="2094" name="Date Placeholder 1"/>
          <p:cNvSpPr>
            <a:spLocks noGrp="1"/>
          </p:cNvSpPr>
          <p:nvPr>
            <p:ph type="dt" sz="half" idx="10"/>
          </p:nvPr>
        </p:nvSpPr>
        <p:spPr/>
        <p:txBody>
          <a:bodyPr/>
          <a:lstStyle/>
          <a:p>
            <a:pPr lvl="0"/>
            <a:endParaRPr sz="1462"/>
          </a:p>
        </p:txBody>
      </p:sp>
      <p:sp>
        <p:nvSpPr>
          <p:cNvPr id="2095" name="Slide Number Placeholder 3"/>
          <p:cNvSpPr>
            <a:spLocks noGrp="1"/>
          </p:cNvSpPr>
          <p:nvPr>
            <p:ph type="sldNum" sz="quarter" idx="12"/>
          </p:nvPr>
        </p:nvSpPr>
        <p:spPr/>
        <p:txBody>
          <a:bodyPr/>
          <a:lstStyle/>
          <a:p>
            <a:pPr lvl="0" algn="r"/>
            <a:fld id="{BDC6CF91-6172-4208-B16A-2657F03C5689}" type="slidenum">
              <a:rPr sz="1262">
                <a:solidFill>
                  <a:srgbClr val="0000C5"/>
                </a:solidFill>
              </a:rPr>
              <a:t>11</a:t>
            </a:fld>
            <a:endParaRPr lang="en-US"/>
          </a:p>
        </p:txBody>
      </p:sp>
      <p:sp>
        <p:nvSpPr>
          <p:cNvPr id="2097" name="New shape"/>
          <p:cNvSpPr/>
          <p:nvPr/>
        </p:nvSpPr>
        <p:spPr>
          <a:xfrm>
            <a:off x="0" y="6905752"/>
            <a:ext cx="9546336"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第十一页，共三十三页。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96" name=""/>
          <p:cNvSpPr/>
          <p:nvPr>
            <p:ph type="title" idx="4294967295"/>
          </p:nvPr>
        </p:nvSpPr>
        <p:spPr>
          <a:xfrm>
            <a:off x="636422" y="238658"/>
            <a:ext cx="8114386" cy="1193292"/>
          </a:xfrm>
          <a:prstGeom prst="rect">
            <a:avLst/>
          </a:prstGeom>
          <a:noFill/>
          <a:ln cap="flat">
            <a:noFill/>
            <a:prstDash val="solid"/>
            <a:miter lim="800000"/>
            <a:headEnd type="none" w="med" len="med"/>
            <a:tailEnd type="none" w="med" len="med"/>
          </a:ln>
        </p:spPr>
        <p:txBody>
          <a:bodyPr anchor="ctr" anchorCtr="0"/>
          <a:lstStyle>
            <a:lvl1pPr marL="0" indent="0" algn="ctr" defTabSz="954634" rtl="0" eaLnBrk="1" fontAlgn="base" hangingPunct="1">
              <a:lnSpc>
                <a:spcPct val="100000"/>
              </a:lnSpc>
              <a:spcBef>
                <a:spcPct val="0"/>
              </a:spcBef>
              <a:spcAft>
                <a:spcPct val="0"/>
              </a:spcAft>
              <a:buClrTx/>
              <a:buSzTx/>
              <a:buFontTx/>
              <a:buNone/>
              <a:defRPr kumimoji="1" lang="zh-CN" altLang="en-US" sz="4594" b="0" i="0" u="none">
                <a:solidFill>
                  <a:schemeClr val="tx2"/>
                </a:solidFill>
                <a:latin typeface="Times New Roman" charset="0"/>
                <a:ea typeface="宋体" charset="-122"/>
              </a:defRPr>
            </a:lvl1pPr>
          </a:lstStyle>
          <a:p>
            <a:pPr lvl="0"/>
            <a:r>
              <a:rPr sz="2941" b="1">
                <a:solidFill>
                  <a:srgbClr val="0000C5"/>
                </a:solidFill>
              </a:rPr>
              <a:t>BNP在心力衰竭诊断中的应用</a:t>
            </a:r>
            <a:endParaRPr sz="3341" b="1"/>
          </a:p>
        </p:txBody>
      </p:sp>
      <p:sp>
        <p:nvSpPr>
          <p:cNvPr id="2097" name=""/>
          <p:cNvSpPr/>
          <p:nvPr>
            <p:ph type="body" idx="4294967295"/>
          </p:nvPr>
        </p:nvSpPr>
        <p:spPr>
          <a:xfrm>
            <a:off x="636422" y="1511503"/>
            <a:ext cx="8497235" cy="4295851"/>
          </a:xfrm>
          <a:prstGeom prst="rect">
            <a:avLst/>
          </a:prstGeom>
          <a:noFill/>
          <a:ln cap="flat">
            <a:noFill/>
            <a:prstDash val="solid"/>
            <a:miter lim="800000"/>
            <a:headEnd type="none" w="med" len="med"/>
            <a:tailEnd type="none" w="med" len="med"/>
          </a:ln>
        </p:spPr>
        <p:txBody>
          <a:bodyPr/>
          <a:lstStyle>
            <a:lvl1pPr marL="357988" indent="-357988" algn="l" defTabSz="954634" rtl="0" eaLnBrk="1" fontAlgn="base" hangingPunct="1">
              <a:lnSpc>
                <a:spcPct val="100000"/>
              </a:lnSpc>
              <a:spcBef>
                <a:spcPct val="20000"/>
              </a:spcBef>
              <a:spcAft>
                <a:spcPct val="0"/>
              </a:spcAft>
              <a:buClrTx/>
              <a:buSzTx/>
              <a:buFontTx/>
              <a:buChar char="•"/>
              <a:defRPr kumimoji="1" lang="zh-CN" altLang="en-US" sz="3341" b="0" i="0" u="none">
                <a:solidFill>
                  <a:schemeClr val="tx1"/>
                </a:solidFill>
                <a:latin typeface="Times New Roman" charset="0"/>
                <a:ea typeface="宋体" charset="-122"/>
              </a:defRPr>
            </a:lvl1pPr>
            <a:lvl2pPr marL="775640" indent="-298323" algn="l" defTabSz="954634" rtl="0" eaLnBrk="1" fontAlgn="base" hangingPunct="1">
              <a:lnSpc>
                <a:spcPct val="100000"/>
              </a:lnSpc>
              <a:spcBef>
                <a:spcPct val="20000"/>
              </a:spcBef>
              <a:spcAft>
                <a:spcPct val="0"/>
              </a:spcAft>
              <a:buClrTx/>
              <a:buSzTx/>
              <a:buFontTx/>
              <a:buChar char="–"/>
              <a:defRPr kumimoji="1" lang="zh-CN" altLang="en-US" sz="2923" b="0" i="0" u="none">
                <a:solidFill>
                  <a:schemeClr val="tx1"/>
                </a:solidFill>
                <a:latin typeface="Times New Roman" charset="0"/>
                <a:ea typeface="宋体" charset="-122"/>
              </a:defRPr>
            </a:lvl2pPr>
            <a:lvl3pPr marL="1193292" indent="-238658" algn="l" defTabSz="954634" rtl="0" eaLnBrk="1" fontAlgn="base" hangingPunct="1">
              <a:lnSpc>
                <a:spcPct val="100000"/>
              </a:lnSpc>
              <a:spcBef>
                <a:spcPct val="20000"/>
              </a:spcBef>
              <a:spcAft>
                <a:spcPct val="0"/>
              </a:spcAft>
              <a:buClrTx/>
              <a:buSzTx/>
              <a:buFontTx/>
              <a:buChar char="•"/>
              <a:defRPr kumimoji="1" lang="zh-CN" altLang="en-US" sz="2506" b="0" i="0" u="none">
                <a:solidFill>
                  <a:schemeClr val="tx1"/>
                </a:solidFill>
                <a:latin typeface="Times New Roman" charset="0"/>
                <a:ea typeface="宋体" charset="-122"/>
              </a:defRPr>
            </a:lvl3pPr>
            <a:lvl4pPr marL="1670609"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4pPr>
            <a:lvl5pPr marL="2147926"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5pPr>
          </a:lstStyle>
          <a:p>
            <a:pPr lvl="0">
              <a:lnSpc>
                <a:spcPct val="80000"/>
              </a:lnSpc>
            </a:pPr>
            <a:r>
              <a:rPr sz="2823" b="1">
                <a:solidFill>
                  <a:srgbClr val="0000C5"/>
                </a:solidFill>
                <a:latin typeface="Arial" pitchFamily="34" charset="0"/>
              </a:rPr>
              <a:t>1586以气急为主要病症的急诊病人</a:t>
            </a:r>
            <a:endParaRPr sz="2923" b="1">
              <a:latin typeface="Arial" pitchFamily="34" charset="0"/>
            </a:endParaRPr>
          </a:p>
          <a:p>
            <a:pPr lvl="0">
              <a:lnSpc>
                <a:spcPct val="80000"/>
              </a:lnSpc>
            </a:pPr>
            <a:r>
              <a:rPr sz="2823" b="1">
                <a:solidFill>
                  <a:srgbClr val="0000C5"/>
                </a:solidFill>
                <a:latin typeface="Arial" pitchFamily="34" charset="0"/>
              </a:rPr>
              <a:t>其中 47% 病人的呼吸困难主要由心衰所致 . </a:t>
            </a:r>
            <a:endParaRPr sz="2923" b="1">
              <a:latin typeface="Arial" pitchFamily="34" charset="0"/>
            </a:endParaRPr>
          </a:p>
          <a:p>
            <a:pPr lvl="0">
              <a:lnSpc>
                <a:spcPct val="80000"/>
              </a:lnSpc>
            </a:pPr>
            <a:endParaRPr sz="2923" b="1">
              <a:latin typeface="Arial" pitchFamily="34" charset="0"/>
            </a:endParaRPr>
          </a:p>
          <a:p>
            <a:pPr lvl="0">
              <a:lnSpc>
                <a:spcPct val="80000"/>
              </a:lnSpc>
            </a:pPr>
            <a:r>
              <a:rPr sz="2623" b="1">
                <a:solidFill>
                  <a:srgbClr val="0000C5"/>
                </a:solidFill>
                <a:latin typeface="Arial" pitchFamily="34" charset="0"/>
              </a:rPr>
              <a:t>分界点      敏感性  特异性  +LR  −LR  PPV  NPV</a:t>
            </a:r>
            <a:endParaRPr sz="2923" b="1">
              <a:latin typeface="Arial" pitchFamily="34" charset="0"/>
            </a:endParaRPr>
          </a:p>
          <a:p>
            <a:pPr lvl="0">
              <a:lnSpc>
                <a:spcPct val="80000"/>
              </a:lnSpc>
            </a:pPr>
            <a:r>
              <a:rPr sz="2523" b="1">
                <a:solidFill>
                  <a:srgbClr val="0000C5"/>
                </a:solidFill>
                <a:latin typeface="Arial" pitchFamily="34" charset="0"/>
              </a:rPr>
              <a:t>(pg/mL)</a:t>
            </a:r>
            <a:endParaRPr sz="2923" b="1">
              <a:latin typeface="Arial" pitchFamily="34" charset="0"/>
            </a:endParaRPr>
          </a:p>
          <a:p>
            <a:pPr lvl="0">
              <a:lnSpc>
                <a:spcPct val="80000"/>
              </a:lnSpc>
            </a:pPr>
            <a:endParaRPr sz="2923" b="1">
              <a:latin typeface="Arial" pitchFamily="34" charset="0"/>
            </a:endParaRPr>
          </a:p>
          <a:p>
            <a:pPr lvl="0">
              <a:lnSpc>
                <a:spcPct val="80000"/>
              </a:lnSpc>
            </a:pPr>
            <a:r>
              <a:rPr sz="2823" b="1">
                <a:solidFill>
                  <a:srgbClr val="0000C5"/>
                </a:solidFill>
                <a:latin typeface="Arial" pitchFamily="34" charset="0"/>
              </a:rPr>
              <a:t>150             85%      83%   5.00   0.18  83     85</a:t>
            </a:r>
            <a:endParaRPr sz="2923" b="1">
              <a:latin typeface="Arial" pitchFamily="34" charset="0"/>
            </a:endParaRPr>
          </a:p>
          <a:p>
            <a:pPr lvl="0">
              <a:lnSpc>
                <a:spcPct val="80000"/>
              </a:lnSpc>
            </a:pPr>
            <a:r>
              <a:rPr sz="2723" b="1">
                <a:solidFill>
                  <a:srgbClr val="0000C5"/>
                </a:solidFill>
                <a:latin typeface="Arial" pitchFamily="34" charset="0"/>
              </a:rPr>
              <a:t>125             87%      79%   4.14   0.16  80     87</a:t>
            </a:r>
            <a:endParaRPr sz="2923" b="1">
              <a:latin typeface="Arial" pitchFamily="34" charset="0"/>
            </a:endParaRPr>
          </a:p>
          <a:p>
            <a:pPr lvl="0">
              <a:lnSpc>
                <a:spcPct val="80000"/>
              </a:lnSpc>
            </a:pPr>
            <a:r>
              <a:rPr sz="2523" b="1">
                <a:solidFill>
                  <a:srgbClr val="0000C5"/>
                </a:solidFill>
                <a:latin typeface="Arial" pitchFamily="34" charset="0"/>
              </a:rPr>
              <a:t>100             90%      76%   3.75   0.13  79     89</a:t>
            </a:r>
            <a:endParaRPr sz="2923" b="1">
              <a:latin typeface="Arial" pitchFamily="34" charset="0"/>
            </a:endParaRPr>
          </a:p>
          <a:p>
            <a:pPr lvl="0">
              <a:lnSpc>
                <a:spcPct val="80000"/>
              </a:lnSpc>
            </a:pPr>
            <a:r>
              <a:rPr sz="2823" b="1">
                <a:solidFill>
                  <a:srgbClr val="0000C5"/>
                </a:solidFill>
                <a:latin typeface="Arial" pitchFamily="34" charset="0"/>
              </a:rPr>
              <a:t>  80             93%      74%   3.58   0.09  77     92</a:t>
            </a:r>
            <a:endParaRPr sz="2923" b="1">
              <a:latin typeface="Arial" pitchFamily="34" charset="0"/>
            </a:endParaRPr>
          </a:p>
          <a:p>
            <a:pPr lvl="0">
              <a:lnSpc>
                <a:spcPct val="80000"/>
              </a:lnSpc>
            </a:pPr>
            <a:r>
              <a:rPr sz="2523" b="1">
                <a:solidFill>
                  <a:srgbClr val="0000C5"/>
                </a:solidFill>
                <a:latin typeface="Arial" pitchFamily="34" charset="0"/>
              </a:rPr>
              <a:t>  50             97%      62%   2.55   0.05  71     96</a:t>
            </a:r>
            <a:endParaRPr sz="2923" b="1">
              <a:latin typeface="Arial" pitchFamily="34" charset="0"/>
            </a:endParaRPr>
          </a:p>
        </p:txBody>
      </p:sp>
      <p:cxnSp>
        <p:nvCxnSpPr>
          <p:cNvPr id="2098" name=""/>
          <p:cNvCxnSpPr/>
          <p:nvPr/>
        </p:nvCxnSpPr>
        <p:spPr>
          <a:xfrm flipV="1">
            <a:off x="638080" y="2602040"/>
            <a:ext cx="8119357" cy="76238"/>
          </a:xfrm>
          <a:prstGeom prst="line">
            <a:avLst/>
          </a:prstGeom>
          <a:noFill/>
          <a:ln w="38100" cap="flat">
            <a:solidFill>
              <a:srgbClr val="CC3300"/>
            </a:solidFill>
            <a:prstDash val="solid"/>
            <a:miter lim="800000"/>
            <a:headEnd type="none" w="med" len="med"/>
            <a:tailEnd type="none" w="med" len="med"/>
          </a:ln>
        </p:spPr>
      </p:cxnSp>
      <p:cxnSp>
        <p:nvCxnSpPr>
          <p:cNvPr id="2099" name=""/>
          <p:cNvCxnSpPr/>
          <p:nvPr/>
        </p:nvCxnSpPr>
        <p:spPr>
          <a:xfrm>
            <a:off x="714318" y="6586309"/>
            <a:ext cx="8043119" cy="0"/>
          </a:xfrm>
          <a:prstGeom prst="line">
            <a:avLst/>
          </a:prstGeom>
          <a:noFill/>
          <a:ln w="38100" cap="flat">
            <a:solidFill>
              <a:srgbClr val="CC3300"/>
            </a:solidFill>
            <a:prstDash val="solid"/>
            <a:miter lim="800000"/>
            <a:headEnd type="none" w="med" len="med"/>
            <a:tailEnd type="none" w="med" len="med"/>
          </a:ln>
        </p:spPr>
      </p:cxnSp>
      <p:cxnSp>
        <p:nvCxnSpPr>
          <p:cNvPr id="2100" name=""/>
          <p:cNvCxnSpPr/>
          <p:nvPr/>
        </p:nvCxnSpPr>
        <p:spPr>
          <a:xfrm>
            <a:off x="714318" y="3805276"/>
            <a:ext cx="7892301" cy="0"/>
          </a:xfrm>
          <a:prstGeom prst="line">
            <a:avLst/>
          </a:prstGeom>
          <a:noFill/>
          <a:ln w="38100" cap="flat">
            <a:solidFill>
              <a:srgbClr val="CC3300"/>
            </a:solidFill>
            <a:prstDash val="solid"/>
            <a:miter lim="800000"/>
            <a:headEnd type="none" w="med" len="med"/>
            <a:tailEnd type="none" w="med" len="med"/>
          </a:ln>
        </p:spPr>
      </p:cxnSp>
      <p:sp>
        <p:nvSpPr>
          <p:cNvPr id="2101" name="Date Placeholder 1"/>
          <p:cNvSpPr>
            <a:spLocks noGrp="1"/>
          </p:cNvSpPr>
          <p:nvPr>
            <p:ph type="dt" sz="half" idx="10"/>
          </p:nvPr>
        </p:nvSpPr>
        <p:spPr/>
        <p:txBody>
          <a:bodyPr/>
          <a:lstStyle/>
          <a:p>
            <a:pPr lvl="0"/>
            <a:endParaRPr sz="1462"/>
          </a:p>
        </p:txBody>
      </p:sp>
      <p:sp>
        <p:nvSpPr>
          <p:cNvPr id="2102" name="Slide Number Placeholder 3"/>
          <p:cNvSpPr>
            <a:spLocks noGrp="1"/>
          </p:cNvSpPr>
          <p:nvPr>
            <p:ph type="sldNum" sz="quarter" idx="12"/>
          </p:nvPr>
        </p:nvSpPr>
        <p:spPr/>
        <p:txBody>
          <a:bodyPr/>
          <a:lstStyle/>
          <a:p>
            <a:pPr lvl="0" algn="r"/>
            <a:fld id="{021E1EE5-5E09-42A3-81C1-83B62E042236}" type="slidenum">
              <a:rPr sz="1162">
                <a:solidFill>
                  <a:srgbClr val="0000C5"/>
                </a:solidFill>
              </a:rPr>
              <a:t>12</a:t>
            </a:fld>
            <a:endParaRPr lang="en-US"/>
          </a:p>
        </p:txBody>
      </p:sp>
      <p:sp>
        <p:nvSpPr>
          <p:cNvPr id="2104" name="New shape"/>
          <p:cNvSpPr/>
          <p:nvPr/>
        </p:nvSpPr>
        <p:spPr>
          <a:xfrm>
            <a:off x="0" y="6905752"/>
            <a:ext cx="9546336"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第十二页，共三十三页。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3" name=""/>
          <p:cNvSpPr/>
          <p:nvPr>
            <p:ph type="title" idx="4294967295"/>
          </p:nvPr>
        </p:nvSpPr>
        <p:spPr>
          <a:xfrm>
            <a:off x="715975" y="636422"/>
            <a:ext cx="8114386" cy="1193292"/>
          </a:xfrm>
          <a:prstGeom prst="rect">
            <a:avLst/>
          </a:prstGeom>
          <a:noFill/>
          <a:ln cap="flat">
            <a:noFill/>
            <a:prstDash val="solid"/>
            <a:miter lim="800000"/>
            <a:headEnd type="none" w="med" len="med"/>
            <a:tailEnd type="none" w="med" len="med"/>
          </a:ln>
        </p:spPr>
        <p:txBody>
          <a:bodyPr anchor="ctr" anchorCtr="0"/>
          <a:lstStyle>
            <a:lvl1pPr marL="0" indent="0" algn="ctr" defTabSz="954634" rtl="0" eaLnBrk="1" fontAlgn="base" hangingPunct="1">
              <a:lnSpc>
                <a:spcPct val="100000"/>
              </a:lnSpc>
              <a:spcBef>
                <a:spcPct val="0"/>
              </a:spcBef>
              <a:spcAft>
                <a:spcPct val="0"/>
              </a:spcAft>
              <a:buClrTx/>
              <a:buSzTx/>
              <a:buFontTx/>
              <a:buNone/>
              <a:defRPr kumimoji="1" lang="zh-CN" altLang="en-US" sz="4594" b="0" i="0" u="none">
                <a:solidFill>
                  <a:schemeClr val="tx2"/>
                </a:solidFill>
                <a:latin typeface="Times New Roman" charset="0"/>
                <a:ea typeface="宋体" charset="-122"/>
              </a:defRPr>
            </a:lvl1pPr>
          </a:lstStyle>
          <a:p>
            <a:pPr lvl="0"/>
            <a:r>
              <a:rPr sz="3458" b="1">
                <a:solidFill>
                  <a:srgbClr val="0000C5"/>
                </a:solidFill>
              </a:rPr>
              <a:t>BNP在心力衰竭诊断中的应用</a:t>
            </a:r>
            <a:endParaRPr sz="3758" b="1"/>
          </a:p>
        </p:txBody>
      </p:sp>
      <p:sp>
        <p:nvSpPr>
          <p:cNvPr id="2104" name=""/>
          <p:cNvSpPr/>
          <p:nvPr>
            <p:ph type="body" idx="4294967295"/>
          </p:nvPr>
        </p:nvSpPr>
        <p:spPr>
          <a:xfrm>
            <a:off x="715975" y="2068373"/>
            <a:ext cx="8114386" cy="4295851"/>
          </a:xfrm>
          <a:prstGeom prst="rect">
            <a:avLst/>
          </a:prstGeom>
          <a:noFill/>
          <a:ln cap="flat">
            <a:noFill/>
            <a:prstDash val="solid"/>
            <a:miter lim="800000"/>
            <a:headEnd type="none" w="med" len="med"/>
            <a:tailEnd type="none" w="med" len="med"/>
          </a:ln>
        </p:spPr>
        <p:txBody>
          <a:bodyPr/>
          <a:lstStyle>
            <a:lvl1pPr marL="357988" indent="-357988" algn="l" defTabSz="954634" rtl="0" eaLnBrk="1" fontAlgn="base" hangingPunct="1">
              <a:lnSpc>
                <a:spcPct val="100000"/>
              </a:lnSpc>
              <a:spcBef>
                <a:spcPct val="20000"/>
              </a:spcBef>
              <a:spcAft>
                <a:spcPct val="0"/>
              </a:spcAft>
              <a:buClrTx/>
              <a:buSzTx/>
              <a:buFontTx/>
              <a:buChar char="•"/>
              <a:defRPr kumimoji="1" lang="zh-CN" altLang="en-US" sz="3341" b="0" i="0" u="none">
                <a:solidFill>
                  <a:schemeClr val="tx1"/>
                </a:solidFill>
                <a:latin typeface="Times New Roman" charset="0"/>
                <a:ea typeface="宋体" charset="-122"/>
              </a:defRPr>
            </a:lvl1pPr>
            <a:lvl2pPr marL="775640" indent="-298323" algn="l" defTabSz="954634" rtl="0" eaLnBrk="1" fontAlgn="base" hangingPunct="1">
              <a:lnSpc>
                <a:spcPct val="100000"/>
              </a:lnSpc>
              <a:spcBef>
                <a:spcPct val="20000"/>
              </a:spcBef>
              <a:spcAft>
                <a:spcPct val="0"/>
              </a:spcAft>
              <a:buClrTx/>
              <a:buSzTx/>
              <a:buFontTx/>
              <a:buChar char="–"/>
              <a:defRPr kumimoji="1" lang="zh-CN" altLang="en-US" sz="2923" b="0" i="0" u="none">
                <a:solidFill>
                  <a:schemeClr val="tx1"/>
                </a:solidFill>
                <a:latin typeface="Times New Roman" charset="0"/>
                <a:ea typeface="宋体" charset="-122"/>
              </a:defRPr>
            </a:lvl2pPr>
            <a:lvl3pPr marL="1193292" indent="-238658" algn="l" defTabSz="954634" rtl="0" eaLnBrk="1" fontAlgn="base" hangingPunct="1">
              <a:lnSpc>
                <a:spcPct val="100000"/>
              </a:lnSpc>
              <a:spcBef>
                <a:spcPct val="20000"/>
              </a:spcBef>
              <a:spcAft>
                <a:spcPct val="0"/>
              </a:spcAft>
              <a:buClrTx/>
              <a:buSzTx/>
              <a:buFontTx/>
              <a:buChar char="•"/>
              <a:defRPr kumimoji="1" lang="zh-CN" altLang="en-US" sz="2506" b="0" i="0" u="none">
                <a:solidFill>
                  <a:schemeClr val="tx1"/>
                </a:solidFill>
                <a:latin typeface="Times New Roman" charset="0"/>
                <a:ea typeface="宋体" charset="-122"/>
              </a:defRPr>
            </a:lvl3pPr>
            <a:lvl4pPr marL="1670609"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4pPr>
            <a:lvl5pPr marL="2147926"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5pPr>
          </a:lstStyle>
          <a:p>
            <a:pPr lvl="0">
              <a:lnSpc>
                <a:spcPct val="90000"/>
              </a:lnSpc>
            </a:pPr>
            <a:r>
              <a:rPr b="1">
                <a:solidFill>
                  <a:srgbClr val="0000C5"/>
                </a:solidFill>
                <a:latin typeface="Plantin" charset="0"/>
              </a:rPr>
              <a:t>取BNP分界点为100 ng/L，超过此点诊断为心衰， 那么BNP对心衰的诊断价值高于所有其它的临床指标和急诊室医师的临床判断，并在多因素分析中作为心衰诊断因子入选函数式。</a:t>
            </a:r>
            <a:endParaRPr b="1">
              <a:latin typeface="Plantin" charset="0"/>
            </a:endParaRPr>
          </a:p>
          <a:p>
            <a:pPr lvl="0">
              <a:lnSpc>
                <a:spcPct val="90000"/>
              </a:lnSpc>
            </a:pPr>
            <a:r>
              <a:rPr b="1">
                <a:solidFill>
                  <a:srgbClr val="0000C5"/>
                </a:solidFill>
                <a:latin typeface="Plantin" charset="0"/>
              </a:rPr>
              <a:t>BNP 用于排除心力衰竭的诊断：取 BNP分界点 为 50 ng/L, 阴性预测值为96%。</a:t>
            </a:r>
            <a:endParaRPr b="1">
              <a:latin typeface="Plantin" charset="0"/>
            </a:endParaRPr>
          </a:p>
        </p:txBody>
      </p:sp>
      <p:sp>
        <p:nvSpPr>
          <p:cNvPr id="2105" name="Date Placeholder 1"/>
          <p:cNvSpPr>
            <a:spLocks noGrp="1"/>
          </p:cNvSpPr>
          <p:nvPr>
            <p:ph type="dt" sz="half" idx="10"/>
          </p:nvPr>
        </p:nvSpPr>
        <p:spPr/>
        <p:txBody>
          <a:bodyPr/>
          <a:lstStyle/>
          <a:p>
            <a:pPr lvl="0"/>
            <a:endParaRPr sz="1462"/>
          </a:p>
        </p:txBody>
      </p:sp>
      <p:sp>
        <p:nvSpPr>
          <p:cNvPr id="2106" name="Slide Number Placeholder 3"/>
          <p:cNvSpPr>
            <a:spLocks noGrp="1"/>
          </p:cNvSpPr>
          <p:nvPr>
            <p:ph type="sldNum" sz="quarter" idx="12"/>
          </p:nvPr>
        </p:nvSpPr>
        <p:spPr/>
        <p:txBody>
          <a:bodyPr/>
          <a:lstStyle/>
          <a:p>
            <a:pPr lvl="0" algn="r"/>
            <a:fld id="{BB19790F-70CA-4994-9873-52424699E653}" type="slidenum">
              <a:rPr sz="1362">
                <a:solidFill>
                  <a:srgbClr val="0000C5"/>
                </a:solidFill>
              </a:rPr>
              <a:t>13</a:t>
            </a:fld>
            <a:endParaRPr lang="en-US"/>
          </a:p>
        </p:txBody>
      </p:sp>
      <p:sp>
        <p:nvSpPr>
          <p:cNvPr id="2108" name="New shape"/>
          <p:cNvSpPr/>
          <p:nvPr/>
        </p:nvSpPr>
        <p:spPr>
          <a:xfrm>
            <a:off x="0" y="6905752"/>
            <a:ext cx="9546336"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第十三页，共三十三页。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7" name=""/>
          <p:cNvSpPr/>
          <p:nvPr>
            <p:ph type="title" idx="4294967295"/>
          </p:nvPr>
        </p:nvSpPr>
        <p:spPr>
          <a:xfrm>
            <a:off x="715975" y="636422"/>
            <a:ext cx="8114386" cy="1193292"/>
          </a:xfrm>
          <a:prstGeom prst="rect">
            <a:avLst/>
          </a:prstGeom>
          <a:noFill/>
          <a:ln cap="flat">
            <a:noFill/>
            <a:prstDash val="solid"/>
            <a:miter lim="800000"/>
            <a:headEnd type="none" w="med" len="med"/>
            <a:tailEnd type="none" w="med" len="med"/>
          </a:ln>
        </p:spPr>
        <p:txBody>
          <a:bodyPr anchor="ctr" anchorCtr="0"/>
          <a:lstStyle>
            <a:lvl1pPr marL="0" indent="0" algn="ctr" defTabSz="954634" rtl="0" eaLnBrk="1" fontAlgn="base" hangingPunct="1">
              <a:lnSpc>
                <a:spcPct val="100000"/>
              </a:lnSpc>
              <a:spcBef>
                <a:spcPct val="0"/>
              </a:spcBef>
              <a:spcAft>
                <a:spcPct val="0"/>
              </a:spcAft>
              <a:buClrTx/>
              <a:buSzTx/>
              <a:buFontTx/>
              <a:buNone/>
              <a:defRPr kumimoji="1" lang="zh-CN" altLang="en-US" sz="4594" b="0" i="0" u="none">
                <a:solidFill>
                  <a:schemeClr val="tx2"/>
                </a:solidFill>
                <a:latin typeface="Times New Roman" charset="0"/>
                <a:ea typeface="宋体" charset="-122"/>
              </a:defRPr>
            </a:lvl1pPr>
          </a:lstStyle>
          <a:p>
            <a:pPr lvl="0"/>
            <a:r>
              <a:rPr sz="3776" b="1">
                <a:solidFill>
                  <a:srgbClr val="0000C5"/>
                </a:solidFill>
                <a:latin typeface="Arial" pitchFamily="34" charset="0"/>
              </a:rPr>
              <a:t>无病症的左心室功能不全</a:t>
            </a:r>
            <a:endParaRPr sz="4176" b="1">
              <a:solidFill>
                <a:schemeClr val="tx1"/>
              </a:solidFill>
              <a:latin typeface="Arial" pitchFamily="34" charset="0"/>
            </a:endParaRPr>
          </a:p>
        </p:txBody>
      </p:sp>
      <p:sp>
        <p:nvSpPr>
          <p:cNvPr id="2108" name=""/>
          <p:cNvSpPr/>
          <p:nvPr>
            <p:ph type="body" idx="4294967295"/>
          </p:nvPr>
        </p:nvSpPr>
        <p:spPr>
          <a:xfrm>
            <a:off x="715975" y="2068373"/>
            <a:ext cx="8114386" cy="4295851"/>
          </a:xfrm>
          <a:prstGeom prst="rect">
            <a:avLst/>
          </a:prstGeom>
          <a:noFill/>
          <a:ln cap="flat">
            <a:noFill/>
            <a:prstDash val="solid"/>
            <a:miter lim="800000"/>
            <a:headEnd type="none" w="med" len="med"/>
            <a:tailEnd type="none" w="med" len="med"/>
          </a:ln>
        </p:spPr>
        <p:txBody>
          <a:bodyPr/>
          <a:lstStyle>
            <a:lvl1pPr marL="357988" indent="-357988" algn="l" defTabSz="954634" rtl="0" eaLnBrk="1" fontAlgn="base" hangingPunct="1">
              <a:lnSpc>
                <a:spcPct val="100000"/>
              </a:lnSpc>
              <a:spcBef>
                <a:spcPct val="20000"/>
              </a:spcBef>
              <a:spcAft>
                <a:spcPct val="0"/>
              </a:spcAft>
              <a:buClrTx/>
              <a:buSzTx/>
              <a:buFontTx/>
              <a:buChar char="•"/>
              <a:defRPr kumimoji="1" lang="zh-CN" altLang="en-US" sz="3341" b="0" i="0" u="none">
                <a:solidFill>
                  <a:schemeClr val="tx1"/>
                </a:solidFill>
                <a:latin typeface="Times New Roman" charset="0"/>
                <a:ea typeface="宋体" charset="-122"/>
              </a:defRPr>
            </a:lvl1pPr>
            <a:lvl2pPr marL="775640" indent="-298323" algn="l" defTabSz="954634" rtl="0" eaLnBrk="1" fontAlgn="base" hangingPunct="1">
              <a:lnSpc>
                <a:spcPct val="100000"/>
              </a:lnSpc>
              <a:spcBef>
                <a:spcPct val="20000"/>
              </a:spcBef>
              <a:spcAft>
                <a:spcPct val="0"/>
              </a:spcAft>
              <a:buClrTx/>
              <a:buSzTx/>
              <a:buFontTx/>
              <a:buChar char="–"/>
              <a:defRPr kumimoji="1" lang="zh-CN" altLang="en-US" sz="2923" b="0" i="0" u="none">
                <a:solidFill>
                  <a:schemeClr val="tx1"/>
                </a:solidFill>
                <a:latin typeface="Times New Roman" charset="0"/>
                <a:ea typeface="宋体" charset="-122"/>
              </a:defRPr>
            </a:lvl2pPr>
            <a:lvl3pPr marL="1193292" indent="-238658" algn="l" defTabSz="954634" rtl="0" eaLnBrk="1" fontAlgn="base" hangingPunct="1">
              <a:lnSpc>
                <a:spcPct val="100000"/>
              </a:lnSpc>
              <a:spcBef>
                <a:spcPct val="20000"/>
              </a:spcBef>
              <a:spcAft>
                <a:spcPct val="0"/>
              </a:spcAft>
              <a:buClrTx/>
              <a:buSzTx/>
              <a:buFontTx/>
              <a:buChar char="•"/>
              <a:defRPr kumimoji="1" lang="zh-CN" altLang="en-US" sz="2506" b="0" i="0" u="none">
                <a:solidFill>
                  <a:schemeClr val="tx1"/>
                </a:solidFill>
                <a:latin typeface="Times New Roman" charset="0"/>
                <a:ea typeface="宋体" charset="-122"/>
              </a:defRPr>
            </a:lvl3pPr>
            <a:lvl4pPr marL="1670609"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4pPr>
            <a:lvl5pPr marL="2147926"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5pPr>
          </a:lstStyle>
          <a:p>
            <a:pPr lvl="0">
              <a:lnSpc>
                <a:spcPct val="90000"/>
              </a:lnSpc>
            </a:pPr>
            <a:r>
              <a:rPr b="1">
                <a:solidFill>
                  <a:srgbClr val="0000C5"/>
                </a:solidFill>
              </a:rPr>
              <a:t>无病症左心室功能不全的患病率并不低于有病症的心衰</a:t>
            </a:r>
            <a:endParaRPr b="1"/>
          </a:p>
          <a:p>
            <a:pPr lvl="0">
              <a:lnSpc>
                <a:spcPct val="90000"/>
              </a:lnSpc>
            </a:pPr>
            <a:r>
              <a:rPr b="1">
                <a:solidFill>
                  <a:srgbClr val="0000C5"/>
                </a:solidFill>
              </a:rPr>
              <a:t>简单有效的筛选试验有助于识别可能发生心衰的高危病人(尤其是糖尿病、新发生心梗、终末期肾衰，以及接受某些化疗药物治疗者〕。</a:t>
            </a:r>
            <a:endParaRPr b="1"/>
          </a:p>
          <a:p>
            <a:pPr lvl="0">
              <a:lnSpc>
                <a:spcPct val="90000"/>
              </a:lnSpc>
            </a:pPr>
            <a:r>
              <a:rPr b="1">
                <a:solidFill>
                  <a:srgbClr val="0000C5"/>
                </a:solidFill>
              </a:rPr>
              <a:t>ACEI和β阻滞剂治疗有可能预防心衰的开展</a:t>
            </a:r>
            <a:endParaRPr b="1"/>
          </a:p>
        </p:txBody>
      </p:sp>
      <p:sp>
        <p:nvSpPr>
          <p:cNvPr id="2109" name="Date Placeholder 1"/>
          <p:cNvSpPr>
            <a:spLocks noGrp="1"/>
          </p:cNvSpPr>
          <p:nvPr>
            <p:ph type="dt" sz="half" idx="10"/>
          </p:nvPr>
        </p:nvSpPr>
        <p:spPr/>
        <p:txBody>
          <a:bodyPr/>
          <a:lstStyle/>
          <a:p>
            <a:pPr lvl="0"/>
            <a:endParaRPr sz="1462"/>
          </a:p>
        </p:txBody>
      </p:sp>
      <p:sp>
        <p:nvSpPr>
          <p:cNvPr id="2110" name="Slide Number Placeholder 3"/>
          <p:cNvSpPr>
            <a:spLocks noGrp="1"/>
          </p:cNvSpPr>
          <p:nvPr>
            <p:ph type="sldNum" sz="quarter" idx="12"/>
          </p:nvPr>
        </p:nvSpPr>
        <p:spPr/>
        <p:txBody>
          <a:bodyPr/>
          <a:lstStyle/>
          <a:p>
            <a:pPr lvl="0" algn="r"/>
            <a:fld id="{0F5B3F0A-265E-41BA-83D8-69C6824A2E29}" type="slidenum">
              <a:rPr sz="1062">
                <a:solidFill>
                  <a:srgbClr val="0000C5"/>
                </a:solidFill>
              </a:rPr>
              <a:t>14</a:t>
            </a:fld>
            <a:endParaRPr lang="en-US"/>
          </a:p>
        </p:txBody>
      </p:sp>
      <p:sp>
        <p:nvSpPr>
          <p:cNvPr id="2112" name="New shape"/>
          <p:cNvSpPr/>
          <p:nvPr/>
        </p:nvSpPr>
        <p:spPr>
          <a:xfrm>
            <a:off x="0" y="6905752"/>
            <a:ext cx="9546336"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第十四页，共三十三页。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11" name=""/>
          <p:cNvSpPr/>
          <p:nvPr>
            <p:ph type="title" idx="4294967295"/>
          </p:nvPr>
        </p:nvSpPr>
        <p:spPr>
          <a:xfrm>
            <a:off x="563499" y="573443"/>
            <a:ext cx="8114386" cy="1193292"/>
          </a:xfrm>
          <a:prstGeom prst="rect">
            <a:avLst/>
          </a:prstGeom>
          <a:noFill/>
          <a:ln cap="flat">
            <a:noFill/>
            <a:prstDash val="solid"/>
            <a:miter lim="800000"/>
            <a:headEnd type="none" w="med" len="med"/>
            <a:tailEnd type="none" w="med" len="med"/>
          </a:ln>
        </p:spPr>
        <p:txBody>
          <a:bodyPr anchor="ctr" anchorCtr="0"/>
          <a:lstStyle>
            <a:lvl1pPr marL="0" indent="0" algn="ctr" defTabSz="954634" rtl="0" eaLnBrk="1" fontAlgn="base" hangingPunct="1">
              <a:lnSpc>
                <a:spcPct val="100000"/>
              </a:lnSpc>
              <a:spcBef>
                <a:spcPct val="0"/>
              </a:spcBef>
              <a:spcAft>
                <a:spcPct val="0"/>
              </a:spcAft>
              <a:buClrTx/>
              <a:buSzTx/>
              <a:buFontTx/>
              <a:buNone/>
              <a:defRPr kumimoji="1" lang="zh-CN" altLang="en-US" sz="4594" b="0" i="0" u="none">
                <a:solidFill>
                  <a:schemeClr val="tx2"/>
                </a:solidFill>
                <a:latin typeface="Times New Roman" charset="0"/>
                <a:ea typeface="宋体" charset="-122"/>
              </a:defRPr>
            </a:lvl1pPr>
          </a:lstStyle>
          <a:p>
            <a:pPr lvl="0"/>
            <a:r>
              <a:rPr sz="4076" b="1">
                <a:solidFill>
                  <a:srgbClr val="0000C5"/>
                </a:solidFill>
                <a:latin typeface="Arial" pitchFamily="34" charset="0"/>
              </a:rPr>
              <a:t>无病症的左心室功能不全</a:t>
            </a:r>
            <a:endParaRPr sz="4176" b="1">
              <a:solidFill>
                <a:schemeClr val="tx1"/>
              </a:solidFill>
              <a:latin typeface="Arial" pitchFamily="34" charset="0"/>
            </a:endParaRPr>
          </a:p>
        </p:txBody>
      </p:sp>
      <p:sp>
        <p:nvSpPr>
          <p:cNvPr id="2112" name=""/>
          <p:cNvSpPr/>
          <p:nvPr>
            <p:ph type="body" idx="4294967295"/>
          </p:nvPr>
        </p:nvSpPr>
        <p:spPr>
          <a:xfrm>
            <a:off x="638080" y="1925840"/>
            <a:ext cx="8114386" cy="4295851"/>
          </a:xfrm>
          <a:prstGeom prst="rect">
            <a:avLst/>
          </a:prstGeom>
          <a:noFill/>
          <a:ln cap="flat">
            <a:noFill/>
            <a:prstDash val="solid"/>
            <a:miter lim="800000"/>
            <a:headEnd type="none" w="med" len="med"/>
            <a:tailEnd type="none" w="med" len="med"/>
          </a:ln>
        </p:spPr>
        <p:txBody>
          <a:bodyPr/>
          <a:lstStyle>
            <a:lvl1pPr marL="357988" indent="-357988" algn="l" defTabSz="954634" rtl="0" eaLnBrk="1" fontAlgn="base" hangingPunct="1">
              <a:lnSpc>
                <a:spcPct val="100000"/>
              </a:lnSpc>
              <a:spcBef>
                <a:spcPct val="20000"/>
              </a:spcBef>
              <a:spcAft>
                <a:spcPct val="0"/>
              </a:spcAft>
              <a:buClrTx/>
              <a:buSzTx/>
              <a:buFontTx/>
              <a:buChar char="•"/>
              <a:defRPr kumimoji="1" lang="zh-CN" altLang="en-US" sz="3341" b="0" i="0" u="none">
                <a:solidFill>
                  <a:schemeClr val="tx1"/>
                </a:solidFill>
                <a:latin typeface="Times New Roman" charset="0"/>
                <a:ea typeface="宋体" charset="-122"/>
              </a:defRPr>
            </a:lvl1pPr>
            <a:lvl2pPr marL="775640" indent="-298323" algn="l" defTabSz="954634" rtl="0" eaLnBrk="1" fontAlgn="base" hangingPunct="1">
              <a:lnSpc>
                <a:spcPct val="100000"/>
              </a:lnSpc>
              <a:spcBef>
                <a:spcPct val="20000"/>
              </a:spcBef>
              <a:spcAft>
                <a:spcPct val="0"/>
              </a:spcAft>
              <a:buClrTx/>
              <a:buSzTx/>
              <a:buFontTx/>
              <a:buChar char="–"/>
              <a:defRPr kumimoji="1" lang="zh-CN" altLang="en-US" sz="2923" b="0" i="0" u="none">
                <a:solidFill>
                  <a:schemeClr val="tx1"/>
                </a:solidFill>
                <a:latin typeface="Times New Roman" charset="0"/>
                <a:ea typeface="宋体" charset="-122"/>
              </a:defRPr>
            </a:lvl2pPr>
            <a:lvl3pPr marL="1193292" indent="-238658" algn="l" defTabSz="954634" rtl="0" eaLnBrk="1" fontAlgn="base" hangingPunct="1">
              <a:lnSpc>
                <a:spcPct val="100000"/>
              </a:lnSpc>
              <a:spcBef>
                <a:spcPct val="20000"/>
              </a:spcBef>
              <a:spcAft>
                <a:spcPct val="0"/>
              </a:spcAft>
              <a:buClrTx/>
              <a:buSzTx/>
              <a:buFontTx/>
              <a:buChar char="•"/>
              <a:defRPr kumimoji="1" lang="zh-CN" altLang="en-US" sz="2506" b="0" i="0" u="none">
                <a:solidFill>
                  <a:schemeClr val="tx1"/>
                </a:solidFill>
                <a:latin typeface="Times New Roman" charset="0"/>
                <a:ea typeface="宋体" charset="-122"/>
              </a:defRPr>
            </a:lvl3pPr>
            <a:lvl4pPr marL="1670609"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4pPr>
            <a:lvl5pPr marL="2147926"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5pPr>
          </a:lstStyle>
          <a:p>
            <a:pPr lvl="0">
              <a:lnSpc>
                <a:spcPct val="90000"/>
              </a:lnSpc>
            </a:pPr>
            <a:r>
              <a:rPr b="1">
                <a:solidFill>
                  <a:srgbClr val="0000C5"/>
                </a:solidFill>
                <a:latin typeface="Plantin" charset="0"/>
              </a:rPr>
              <a:t>BNP 检出无病症左心室功能不全的准确率不及对心力衰竭的临床诊断，尤其对轻的左心室功能不全。</a:t>
            </a:r>
            <a:endParaRPr b="1">
              <a:latin typeface="Plantin" charset="0"/>
            </a:endParaRPr>
          </a:p>
          <a:p>
            <a:pPr lvl="0">
              <a:lnSpc>
                <a:spcPct val="90000"/>
              </a:lnSpc>
            </a:pPr>
            <a:r>
              <a:rPr b="1">
                <a:solidFill>
                  <a:srgbClr val="0000C5"/>
                </a:solidFill>
                <a:latin typeface="Plantin" charset="0"/>
              </a:rPr>
              <a:t>轻度左心室功能不全患者的BNP 浓度与正常人的浓度有重叠。</a:t>
            </a:r>
            <a:endParaRPr b="1">
              <a:latin typeface="Plantin" charset="0"/>
            </a:endParaRPr>
          </a:p>
          <a:p>
            <a:pPr lvl="0">
              <a:lnSpc>
                <a:spcPct val="90000"/>
              </a:lnSpc>
            </a:pPr>
            <a:r>
              <a:rPr b="1">
                <a:solidFill>
                  <a:srgbClr val="0000C5"/>
                </a:solidFill>
                <a:latin typeface="Plantin" charset="0"/>
              </a:rPr>
              <a:t>原因：BNP浓度与NYHA、血流动力学指标〔PCWP、LV舒张末期压力〕关系更为密切。</a:t>
            </a:r>
            <a:endParaRPr b="1">
              <a:latin typeface="Plantin" charset="0"/>
            </a:endParaRPr>
          </a:p>
        </p:txBody>
      </p:sp>
      <p:sp>
        <p:nvSpPr>
          <p:cNvPr id="2113" name="Date Placeholder 1"/>
          <p:cNvSpPr>
            <a:spLocks noGrp="1"/>
          </p:cNvSpPr>
          <p:nvPr>
            <p:ph type="dt" sz="half" idx="10"/>
          </p:nvPr>
        </p:nvSpPr>
        <p:spPr/>
        <p:txBody>
          <a:bodyPr/>
          <a:lstStyle/>
          <a:p>
            <a:pPr lvl="0"/>
            <a:endParaRPr sz="1462"/>
          </a:p>
        </p:txBody>
      </p:sp>
      <p:sp>
        <p:nvSpPr>
          <p:cNvPr id="2114" name="Slide Number Placeholder 3"/>
          <p:cNvSpPr>
            <a:spLocks noGrp="1"/>
          </p:cNvSpPr>
          <p:nvPr>
            <p:ph type="sldNum" sz="quarter" idx="12"/>
          </p:nvPr>
        </p:nvSpPr>
        <p:spPr/>
        <p:txBody>
          <a:bodyPr/>
          <a:lstStyle/>
          <a:p>
            <a:pPr lvl="0" algn="r"/>
            <a:fld id="{BE0CC67A-D4C6-49FC-BE2A-72F63D325B2A}" type="slidenum">
              <a:rPr sz="1262">
                <a:solidFill>
                  <a:srgbClr val="0000C5"/>
                </a:solidFill>
              </a:rPr>
              <a:t>15</a:t>
            </a:fld>
            <a:endParaRPr lang="en-US"/>
          </a:p>
        </p:txBody>
      </p:sp>
      <p:sp>
        <p:nvSpPr>
          <p:cNvPr id="2116" name="New shape"/>
          <p:cNvSpPr/>
          <p:nvPr/>
        </p:nvSpPr>
        <p:spPr>
          <a:xfrm>
            <a:off x="0" y="6905752"/>
            <a:ext cx="9546336"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第十五页，共三十三页。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15" name=""/>
          <p:cNvSpPr/>
          <p:nvPr>
            <p:ph type="title" idx="4294967295"/>
          </p:nvPr>
        </p:nvSpPr>
        <p:spPr>
          <a:xfrm>
            <a:off x="715975" y="397764"/>
            <a:ext cx="8114386" cy="1193292"/>
          </a:xfrm>
          <a:prstGeom prst="rect">
            <a:avLst/>
          </a:prstGeom>
          <a:noFill/>
          <a:ln cap="flat">
            <a:noFill/>
            <a:prstDash val="solid"/>
            <a:miter lim="800000"/>
            <a:headEnd type="none" w="med" len="med"/>
            <a:tailEnd type="none" w="med" len="med"/>
          </a:ln>
        </p:spPr>
        <p:txBody>
          <a:bodyPr anchor="ctr" anchorCtr="0"/>
          <a:lstStyle>
            <a:lvl1pPr marL="0" indent="0" algn="ctr" defTabSz="954634" rtl="0" eaLnBrk="1" fontAlgn="base" hangingPunct="1">
              <a:lnSpc>
                <a:spcPct val="100000"/>
              </a:lnSpc>
              <a:spcBef>
                <a:spcPct val="0"/>
              </a:spcBef>
              <a:spcAft>
                <a:spcPct val="0"/>
              </a:spcAft>
              <a:buClrTx/>
              <a:buSzTx/>
              <a:buFontTx/>
              <a:buNone/>
              <a:defRPr kumimoji="1" lang="zh-CN" altLang="en-US" sz="4594" b="0" i="0" u="none">
                <a:solidFill>
                  <a:schemeClr val="tx2"/>
                </a:solidFill>
                <a:latin typeface="Times New Roman" charset="0"/>
                <a:ea typeface="宋体" charset="-122"/>
              </a:defRPr>
            </a:lvl1pPr>
          </a:lstStyle>
          <a:p>
            <a:pPr lvl="0"/>
            <a:r>
              <a:rPr>
                <a:solidFill>
                  <a:srgbClr val="0000C5"/>
                </a:solidFill>
              </a:rPr>
              <a:t>舒张功能不全</a:t>
            </a:r>
          </a:p>
        </p:txBody>
      </p:sp>
      <p:sp>
        <p:nvSpPr>
          <p:cNvPr id="2116" name=""/>
          <p:cNvSpPr/>
          <p:nvPr>
            <p:ph type="body" idx="4294967295"/>
          </p:nvPr>
        </p:nvSpPr>
        <p:spPr>
          <a:xfrm>
            <a:off x="636422" y="1909267"/>
            <a:ext cx="8512150" cy="4295851"/>
          </a:xfrm>
          <a:prstGeom prst="rect">
            <a:avLst/>
          </a:prstGeom>
          <a:noFill/>
          <a:ln cap="flat">
            <a:noFill/>
            <a:prstDash val="solid"/>
            <a:miter lim="800000"/>
            <a:headEnd type="none" w="med" len="med"/>
            <a:tailEnd type="none" w="med" len="med"/>
          </a:ln>
        </p:spPr>
        <p:txBody>
          <a:bodyPr/>
          <a:lstStyle>
            <a:lvl1pPr marL="357988" indent="-357988" algn="l" defTabSz="954634" rtl="0" eaLnBrk="1" fontAlgn="base" hangingPunct="1">
              <a:lnSpc>
                <a:spcPct val="100000"/>
              </a:lnSpc>
              <a:spcBef>
                <a:spcPct val="20000"/>
              </a:spcBef>
              <a:spcAft>
                <a:spcPct val="0"/>
              </a:spcAft>
              <a:buClrTx/>
              <a:buSzTx/>
              <a:buFontTx/>
              <a:buChar char="•"/>
              <a:defRPr kumimoji="1" lang="zh-CN" altLang="en-US" sz="3341" b="0" i="0" u="none">
                <a:solidFill>
                  <a:schemeClr val="tx1"/>
                </a:solidFill>
                <a:latin typeface="Times New Roman" charset="0"/>
                <a:ea typeface="宋体" charset="-122"/>
              </a:defRPr>
            </a:lvl1pPr>
            <a:lvl2pPr marL="775640" indent="-298323" algn="l" defTabSz="954634" rtl="0" eaLnBrk="1" fontAlgn="base" hangingPunct="1">
              <a:lnSpc>
                <a:spcPct val="100000"/>
              </a:lnSpc>
              <a:spcBef>
                <a:spcPct val="20000"/>
              </a:spcBef>
              <a:spcAft>
                <a:spcPct val="0"/>
              </a:spcAft>
              <a:buClrTx/>
              <a:buSzTx/>
              <a:buFontTx/>
              <a:buChar char="–"/>
              <a:defRPr kumimoji="1" lang="zh-CN" altLang="en-US" sz="2923" b="0" i="0" u="none">
                <a:solidFill>
                  <a:schemeClr val="tx1"/>
                </a:solidFill>
                <a:latin typeface="Times New Roman" charset="0"/>
                <a:ea typeface="宋体" charset="-122"/>
              </a:defRPr>
            </a:lvl2pPr>
            <a:lvl3pPr marL="1193292" indent="-238658" algn="l" defTabSz="954634" rtl="0" eaLnBrk="1" fontAlgn="base" hangingPunct="1">
              <a:lnSpc>
                <a:spcPct val="100000"/>
              </a:lnSpc>
              <a:spcBef>
                <a:spcPct val="20000"/>
              </a:spcBef>
              <a:spcAft>
                <a:spcPct val="0"/>
              </a:spcAft>
              <a:buClrTx/>
              <a:buSzTx/>
              <a:buFontTx/>
              <a:buChar char="•"/>
              <a:defRPr kumimoji="1" lang="zh-CN" altLang="en-US" sz="2506" b="0" i="0" u="none">
                <a:solidFill>
                  <a:schemeClr val="tx1"/>
                </a:solidFill>
                <a:latin typeface="Times New Roman" charset="0"/>
                <a:ea typeface="宋体" charset="-122"/>
              </a:defRPr>
            </a:lvl3pPr>
            <a:lvl4pPr marL="1670609"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4pPr>
            <a:lvl5pPr marL="2147926" indent="-238658" algn="l" defTabSz="954634" rtl="0" eaLnBrk="1" fontAlgn="base" hangingPunct="1">
              <a:lnSpc>
                <a:spcPct val="100000"/>
              </a:lnSpc>
              <a:spcBef>
                <a:spcPct val="20000"/>
              </a:spcBef>
              <a:spcAft>
                <a:spcPct val="0"/>
              </a:spcAft>
              <a:buClrTx/>
              <a:buSzTx/>
              <a:buFontTx/>
              <a:buChar char="»"/>
              <a:defRPr kumimoji="1" lang="zh-CN" altLang="en-US" sz="2088" b="0" i="0" u="none">
                <a:solidFill>
                  <a:schemeClr val="tx1"/>
                </a:solidFill>
                <a:latin typeface="Times New Roman" charset="0"/>
                <a:ea typeface="宋体" charset="-122"/>
              </a:defRPr>
            </a:lvl5pPr>
          </a:lstStyle>
          <a:p>
            <a:pPr lvl="0"/>
            <a:r>
              <a:rPr b="1">
                <a:solidFill>
                  <a:srgbClr val="0000C5"/>
                </a:solidFill>
                <a:latin typeface="Plantin" charset="0"/>
              </a:rPr>
              <a:t>在伴有舒张功能不全的心脏病〔主动脉瓣狭窄、肥厚型心肌病和限制型心肌病〕，BNP浓度升高。</a:t>
            </a:r>
            <a:endParaRPr b="1">
              <a:latin typeface="Plantin" charset="0"/>
            </a:endParaRPr>
          </a:p>
          <a:p>
            <a:pPr lvl="0"/>
            <a:r>
              <a:rPr b="1">
                <a:solidFill>
                  <a:srgbClr val="0000C5"/>
                </a:solidFill>
                <a:latin typeface="Plantin" charset="0"/>
              </a:rPr>
              <a:t>但单纯舒张功能不全者的BNP浓度升高程度仍不及收缩功能不全者</a:t>
            </a:r>
            <a:endParaRPr b="1">
              <a:latin typeface="Plantin" charset="0"/>
            </a:endParaRPr>
          </a:p>
          <a:p>
            <a:pPr lvl="0"/>
            <a:r>
              <a:rPr b="1">
                <a:solidFill>
                  <a:srgbClr val="0000C5"/>
                </a:solidFill>
                <a:latin typeface="Plantin" charset="0"/>
              </a:rPr>
              <a:t>BNP浓度以收缩和舒张功能均不全者为最高</a:t>
            </a:r>
            <a:endParaRPr b="1">
              <a:latin typeface="Plantin" charset="0"/>
            </a:endParaRPr>
          </a:p>
        </p:txBody>
      </p:sp>
      <p:sp>
        <p:nvSpPr>
          <p:cNvPr id="2117" name="Date Placeholder 1"/>
          <p:cNvSpPr>
            <a:spLocks noGrp="1"/>
          </p:cNvSpPr>
          <p:nvPr>
            <p:ph type="dt" sz="half" idx="10"/>
          </p:nvPr>
        </p:nvSpPr>
        <p:spPr/>
        <p:txBody>
          <a:bodyPr/>
          <a:lstStyle/>
          <a:p>
            <a:pPr lvl="0"/>
            <a:endParaRPr sz="1462"/>
          </a:p>
        </p:txBody>
      </p:sp>
      <p:sp>
        <p:nvSpPr>
          <p:cNvPr id="2118" name="Slide Number Placeholder 3"/>
          <p:cNvSpPr>
            <a:spLocks noGrp="1"/>
          </p:cNvSpPr>
          <p:nvPr>
            <p:ph type="sldNum" sz="quarter" idx="12"/>
          </p:nvPr>
        </p:nvSpPr>
        <p:spPr/>
        <p:txBody>
          <a:bodyPr/>
          <a:lstStyle/>
          <a:p>
            <a:pPr lvl="0" algn="r"/>
            <a:fld id="{562B1339-E0B5-4F56-A02A-218C5BA39A7D}" type="slidenum">
              <a:rPr sz="1262">
                <a:solidFill>
                  <a:srgbClr val="0000C5"/>
                </a:solidFill>
              </a:rPr>
              <a:t>16</a:t>
            </a:fld>
            <a:endParaRPr lang="en-US"/>
          </a:p>
        </p:txBody>
      </p:sp>
      <p:sp>
        <p:nvSpPr>
          <p:cNvPr id="2120" name="New shape"/>
          <p:cNvSpPr/>
          <p:nvPr/>
        </p:nvSpPr>
        <p:spPr>
          <a:xfrm>
            <a:off x="0" y="6905752"/>
            <a:ext cx="9546336"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第十六页，共三十三页。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76336" cy="5889752"/>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https://d.book118.com/165203130243011111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2母版">
  <a:themeElements>
    <a:clrScheme name=" overriden 2">
      <a:dk1>
        <a:srgbClr val="000000"/>
      </a:dk1>
      <a:lt1>
        <a:srgbClr val="FFFFFF"/>
      </a:lt1>
      <a:dk2>
        <a:srgbClr val="000000"/>
      </a:dk2>
      <a:lt2>
        <a:srgbClr val="80808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000000"/>
        </a:dk1>
        <a:lt1>
          <a:srgbClr val="FFFFFF"/>
        </a:lt1>
        <a:dk2>
          <a:srgbClr val="0000FF"/>
        </a:dk2>
        <a:lt2>
          <a:srgbClr val="FFFF00"/>
        </a:lt2>
        <a:accent1>
          <a:srgbClr val="FF9900"/>
        </a:accent1>
        <a:accent2>
          <a:srgbClr val="00FFFF"/>
        </a:accent2>
        <a:accent3>
          <a:srgbClr val="9BBB59"/>
        </a:accent3>
        <a:accent4>
          <a:srgbClr val="8064A2"/>
        </a:accent4>
        <a:accent5>
          <a:srgbClr val="4BACC6"/>
        </a:accent5>
        <a:accent6>
          <a:srgbClr val="F79646"/>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 overriden 2">
        <a:dk1>
          <a:srgbClr val="000000"/>
        </a:dk1>
        <a:lt1>
          <a:srgbClr val="FFFFFF"/>
        </a:lt1>
        <a:dk2>
          <a:srgbClr val="000000"/>
        </a:dk2>
        <a:lt2>
          <a:srgbClr val="80808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 overriden 3">
        <a:dk1>
          <a:srgbClr val="000000"/>
        </a:dk1>
        <a:lt1>
          <a:srgbClr val="FFFFFF"/>
        </a:lt1>
        <a:dk2>
          <a:srgbClr val="000000"/>
        </a:dk2>
        <a:lt2>
          <a:srgbClr val="333333"/>
        </a:lt2>
        <a:accent1>
          <a:srgbClr val="DDDDDD"/>
        </a:accent1>
        <a:accent2>
          <a:srgbClr val="808080"/>
        </a:accent2>
        <a:accent3>
          <a:srgbClr val="9BBB59"/>
        </a:accent3>
        <a:accent4>
          <a:srgbClr val="8064A2"/>
        </a:accent4>
        <a:accent5>
          <a:srgbClr val="4BACC6"/>
        </a:accent5>
        <a:accent6>
          <a:srgbClr val="F79646"/>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 overriden 4">
        <a:dk1>
          <a:srgbClr val="000000"/>
        </a:dk1>
        <a:lt1>
          <a:srgbClr val="FFFFCC"/>
        </a:lt1>
        <a:dk2>
          <a:srgbClr val="808000"/>
        </a:dk2>
        <a:lt2>
          <a:srgbClr val="666633"/>
        </a:lt2>
        <a:accent1>
          <a:srgbClr val="339933"/>
        </a:accent1>
        <a:accent2>
          <a:srgbClr val="800000"/>
        </a:accent2>
        <a:accent3>
          <a:srgbClr val="9BBB59"/>
        </a:accent3>
        <a:accent4>
          <a:srgbClr val="8064A2"/>
        </a:accent4>
        <a:accent5>
          <a:srgbClr val="4BACC6"/>
        </a:accent5>
        <a:accent6>
          <a:srgbClr val="F79646"/>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 overriden 5">
        <a:dk1>
          <a:srgbClr val="000000"/>
        </a:dk1>
        <a:lt1>
          <a:srgbClr val="FFFFFF"/>
        </a:lt1>
        <a:dk2>
          <a:srgbClr val="000000"/>
        </a:dk2>
        <a:lt2>
          <a:srgbClr val="808080"/>
        </a:lt2>
        <a:accent1>
          <a:srgbClr val="FFCC66"/>
        </a:accent1>
        <a:accent2>
          <a:srgbClr val="0000FF"/>
        </a:accent2>
        <a:accent3>
          <a:srgbClr val="9BBB59"/>
        </a:accent3>
        <a:accent4>
          <a:srgbClr val="8064A2"/>
        </a:accent4>
        <a:accent5>
          <a:srgbClr val="4BACC6"/>
        </a:accent5>
        <a:accent6>
          <a:srgbClr val="F79646"/>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 overriden 6">
        <a:dk1>
          <a:srgbClr val="000000"/>
        </a:dk1>
        <a:lt1>
          <a:srgbClr val="FFFFFF"/>
        </a:lt1>
        <a:dk2>
          <a:srgbClr val="000000"/>
        </a:dk2>
        <a:lt2>
          <a:srgbClr val="808080"/>
        </a:lt2>
        <a:accent1>
          <a:srgbClr val="C0C0C0"/>
        </a:accent1>
        <a:accent2>
          <a:srgbClr val="0066FF"/>
        </a:accent2>
        <a:accent3>
          <a:srgbClr val="9BBB59"/>
        </a:accent3>
        <a:accent4>
          <a:srgbClr val="8064A2"/>
        </a:accent4>
        <a:accent5>
          <a:srgbClr val="4BACC6"/>
        </a:accent5>
        <a:accent6>
          <a:srgbClr val="F79646"/>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 overriden 7">
        <a:dk1>
          <a:srgbClr val="000000"/>
        </a:dk1>
        <a:lt1>
          <a:srgbClr val="FFFFFF"/>
        </a:lt1>
        <a:dk2>
          <a:srgbClr val="000000"/>
        </a:dk2>
        <a:lt2>
          <a:srgbClr val="808080"/>
        </a:lt2>
        <a:accent1>
          <a:srgbClr val="3399FF"/>
        </a:accent1>
        <a:accent2>
          <a:srgbClr val="99FFCC"/>
        </a:accent2>
        <a:accent3>
          <a:srgbClr val="9BBB59"/>
        </a:accent3>
        <a:accent4>
          <a:srgbClr val="8064A2"/>
        </a:accent4>
        <a:accent5>
          <a:srgbClr val="4BACC6"/>
        </a:accent5>
        <a:accent6>
          <a:srgbClr val="F79646"/>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17</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17</vt:i4>
      </vt:variant>
    </vt:vector>
  </HeadingPairs>
  <TitlesOfParts>
    <vt:vector baseType="lpstr" size="24">
      <vt:lpstr>Arial</vt:lpstr>
      <vt:lpstr>Calibri</vt:lpstr>
      <vt:lpstr>Times New Roman</vt:lpstr>
      <vt:lpstr>宋体</vt:lpstr>
      <vt:lpstr>FranklinGothic-Heavy</vt:lpstr>
      <vt:lpstr>Plantin</vt:lpstr>
      <vt:lpstr>Office Theme</vt:lpstr>
      <vt:lpstr>PowerPoint Presentation</vt:lpstr>
      <vt:lpstr>历史沿革</vt:lpstr>
      <vt:lpstr>ANP 和 BNP的合成与释放</vt:lpstr>
      <vt:lpstr>ANP 和 BNP的合成与释放</vt:lpstr>
      <vt:lpstr>利钠肽的结合和去除</vt:lpstr>
      <vt:lpstr>利钠肽的作用</vt:lpstr>
      <vt:lpstr>利钠肽的作用</vt:lpstr>
      <vt:lpstr>利钠肽作为心脏标记物</vt:lpstr>
      <vt:lpstr>BNP在心力衰竭诊断中的应用</vt:lpstr>
      <vt:lpstr>BNP在心力衰竭诊断中的应用</vt:lpstr>
      <vt:lpstr>PowerPoint Presentation</vt:lpstr>
      <vt:lpstr>BNP在心力衰竭诊断中的应用</vt:lpstr>
      <vt:lpstr>BNP在心力衰竭诊断中的应用</vt:lpstr>
      <vt:lpstr>无病症的左心室功能不全</vt:lpstr>
      <vt:lpstr>无病症的左心室功能不全</vt:lpstr>
      <vt:lpstr>舒张功能不全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2024-09-17T15:41:13.021</cp:lastPrinted>
  <dcterms:created xsi:type="dcterms:W3CDTF">2024-09-17T07:41:13Z</dcterms:created>
  <dcterms:modified xsi:type="dcterms:W3CDTF">2024-09-17T07:41:14Z</dcterms:modified>
</cp:coreProperties>
</file>