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8675C-1533-471A-BFAC-9A5B0DE6E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32434-6E63-41A0-8D82-FFCDF34F0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BD468-244D-4B44-9028-E4D1818E6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A6E5A-14FD-4008-9606-A8D724DF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2F441F-E6A0-4F0A-9407-2A6AA9E93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4EFED-D9EE-4292-9C55-1DEFFA6E8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4AA4A-1928-444C-A381-82D1931D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AC539-49BF-4324-9E49-B549394C6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ACEAA-4B02-4786-8646-CE27AA7F2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C3853-DE7C-42EF-A9DD-7CF32CCB2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70422-0FE1-4837-82BF-49BB685B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04012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儿童情绪管理：心理学教育的核心课程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儿童情绪发展概述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情绪管理基础理论与技巧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家庭环境中儿童情绪管理实践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学校环境中儿童情绪管理实践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社会环境中儿童情绪管理挑战与应对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儿童情绪管理的重要性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情绪管理是儿童心理健康的重要组成部分，对儿童的社会适应、人际关系、学业成就等方面具有深远影响。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心理学教育在儿童情绪管理中的作用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心理学教育为儿童提供了科学的情绪管理方法和技巧，有助于儿童更好地识别、表达、调节自己的情绪。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62" r="199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781" r="237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培养儿童的情绪管理能力，提高儿童的情绪智商，促进儿童心理健康发展。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通过本课程的学习，儿童能够掌握有效的情绪管理技巧，学会在面对挫折、压力等情境时保持积极、乐观的心态。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学习期望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本课程适合3-12岁儿童及其家长、教师等人群学习。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学习者需要具备一定的基础认知能力，如注意力、记忆力等；同时，建议家长或教师陪伴儿童一起学习，以便更好地引导儿童掌握情绪管理技巧。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适合人群及学习准备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学习准备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儿童情绪发展概述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学龄前期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儿童情绪发展阶段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主要情绪为愉快和不愉快，通过哭闹等方式表达。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逐渐出现兴趣、惊奇、厌恶等情绪，并开始通过面部表情和声音来表达。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能够理解和表达更复杂的情绪，如羡慕、嫉妒等，并逐渐形成自我意识和情绪管理能力。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情绪更加丰富和细化，如自豪、内疚、尴尬等，同时情绪调节能力也开始发展。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影响儿童情绪发展因素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师生关系、同伴关系以及学校的教育方式也会影响儿童的情绪发展。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家庭氛围、父母教养方式等对儿童情绪发展产生重要影响。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儿童的性格、气质等个人因素也会对情绪发展产生影响。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不同社会文化背景下的儿童情绪表达方式和管理方式存在差异。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情绪调节困难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常见问题及挑战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部分儿童可能难以有效地调节自己的情绪，导致情绪失控或持续低落。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情绪管理问题可能导致儿童在社交场合中表现出不适应或退缩行为。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情绪问题可能干扰儿童的注意力和学习动机，导致学习困难或学业成绩下降。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情绪管理不当可能导致儿童出现攻击性行为、破坏性行为等问题行为。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情绪管理基础理论与技巧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82" r="1048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55" r="325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74" b="67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认知行为疗法在情绪管理中应用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帮助儿童识别和改变消极、歪曲的思维模式，培养积极、现实的思维方式。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教授儿童通过深呼吸、放松训练等方法来平复激烈情绪，提高情绪自控力。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引导儿童分析问题，制定解决方案，从而增强面对挫折和困难时的自信心。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鼓励儿童关注积极事物，学会欣赏和感恩，从而提升心情和幸福感。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发掘个人优势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帮助儿童在面对挑战和逆境时保持乐观和坚韧，更好地应对压力。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引导儿童认识并发挥自己的特长和优点，提升自信心和成就感。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积极心理学视角下情绪调节策略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教育儿童学会倾听他人，理解他人感受，从而增进彼此之间的情感联系。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08" r="80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鼓励儿童用恰当的方式表达自己的情感和需求，减轻内心压力。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表达与分享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教授儿童有效的冲突解决策略，如妥协、协商等，避免情绪失控和暴力行为。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沟通技巧在情绪管理中作用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家庭环境中儿童情绪管理实践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https://d.book118.com/165204012224011111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2024-09-17T13:15:35.017</cp:lastPrinted>
  <dcterms:created xsi:type="dcterms:W3CDTF">2024-09-17T05:15:35Z</dcterms:created>
  <dcterms:modified xsi:type="dcterms:W3CDTF">2024-09-17T05:15:37Z</dcterms:modified>
</cp:coreProperties>
</file>