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F70182-E18E-4D95-8096-12A62FB08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18507-0B1C-4517-8F75-DF5CF931E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5E8EB4-FD6C-474B-879D-F87481B99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455ACA-C6DA-41E5-8546-1690DC968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D0191A-A5CC-4801-AF6B-E39F1733F6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442D4-054C-4B6A-82AE-AD7268C39E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AD93C8-F587-48DF-9671-C533E915E4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4CE26-8EAA-42E2-8CBA-6164B45D0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BF7961-B8CB-44EF-B6CF-72DF855C7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FA5AE-F482-422D-BBA0-B4B210854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C2859-E57B-45DA-9F90-A672D64FE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11214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概率论与数理统计科学出版社答案</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2024-01-20</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概率论基本概念与公式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随机变量及其分布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数理统计基础知识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假设检验与方差分析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回归分析与线性模型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随机过程初步知识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概率论基本概念与公式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不可能事件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空集∅，不包含任何样本点的事件。</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必然事件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包含样本空间中所有样本点的事件，即S本身。</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基本事件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只包含一个样本点的事件。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样本空间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所有可能结果的集合，常用大写字母S表示。</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样本空间的子集，即某些可能结果的集合，常用大写字母A、B等表示。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样本空间与事件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00" r="16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事件A发生的可能性大小，记为P(A)，满足非负性、规范性（P(S)=1）和可列可加性。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包括有限可加性、单调性、加法公式等。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概率性质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各样本点发生的可能性相等，概率计算公式为P(A)=事件A包含的基本事件数/基本事件总数。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等可能概型（古典概型）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条件概率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在事件B发生的条件下，事件A发生的概率，记为P(A|B)，计算公式为P(A|B)=P(AB)/P(B)。</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事件的独立性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如果事件A和B满足P(AB)=P(A)P(B)，则称事件A和B相互独立。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多个事件的独立性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如果任意多个事件都相互独立，则称这些事件相互独立。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全概率公式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如果事件B1，B2，…，Bn构成一个完备事件组，且都具有正概率，则对任意事件A，有P(A)=∑P(Bi)P(A|Bi)。</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贝叶斯公式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在全概率公式的条件下，可以求得事件Bi已发生的条件下事件A发生的概率，即P(Bi|A)=P(Bi)P(A|Bi)/∑P(Bj)P(A|Bj)。</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随机变量是定义在样本空间上的实值函数，它将样本空间中的每一个样本点映射到一个实数。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随机变量可分为离散型随机变量和连续型随机变量。离散型随机变量的取值是有限个或可列个，而连续型随机变量的取值则是充满一个区间。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离散型随机变量的分布律描述了随机变量取各个值的概率。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分布律定义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二项分布、泊松分布、几何分布等。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常见离散型随机变量分布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非负性、规范性、可加性。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分布律性质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离散型随机变量分布律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分布函数定义</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连续型随机变量的分布函数描述了随机变量落在某个区间内的概率。</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分布函数性质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单调不减、右连续、取值范围在[0,1]之间。</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均匀分布、指数分布、正态分布等。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连续型随机变量分布函数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多维随机变量定义</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多维随机变量是指多个随机变量组成的向量。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联合分布律/联合分布函数</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描述了多维随机变量同时取某些值的概率。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边缘分布律/边缘分布函数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描述了多维随机变量中部分随机变量取某些值的概率。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条件分布律/条件分布函数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描述了多维随机变量中部分随机变量在给定其他随机变量取值条件下的概率。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多维随机变量及其分布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数理统计基础知识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研究对象的全体个体组成的集合，通常用一个随机变量及其分布来描述。</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总体</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从总体中随机抽取的一部分个体组成的集合，用于推断总体的性质。</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样本中包含的个体数目，通常用n表示。</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样本容量</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总体与样本概念介绍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统计量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样本的函数，用于描述样本的特征，如样本均值、样本方差等。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统计量的性质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包括无偏性、有效性、一致性等，用于评价统计量的优劣。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统计量及其性质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卡方分布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用于描述n个独立的标准正态分布随机变量的平方和的分布，常用于假设检验和置信区间的构建。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t分布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用于描述当总体分布为正态分布，但总体标准差未知时，样本均值与总体均值的差异分布，常用于小样本的假设检验和置信区间的构建。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F分布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用于描述两个独立卡方分布随机变量的比值分布，常用于方差分析和回归分析中的假设检验。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三大抽样分布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https://d.book118.com/165211214011011101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2024-09-09T06:08:57.049</cp:lastPrinted>
  <dcterms:created xsi:type="dcterms:W3CDTF">2024-09-08T22:08:57Z</dcterms:created>
  <dcterms:modified xsi:type="dcterms:W3CDTF">2024-09-08T22:08:59Z</dcterms:modified>
</cp:coreProperties>
</file>