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F7254D2-2C51-4A85-982B-466ABF7370E0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22AAC-FB2C-4FFB-8B02-356DFF8FD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9F660-9776-4AE1-B3C8-772E1EBE0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3B25D-1B70-4EBC-972D-DD3FB4301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E04A0-D2C9-44DB-932E-82F8472B0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ABEF7-7380-4C65-81F6-3E3FD7F12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1C5F9A-63A6-49D3-BC35-BF039F786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F60551-651B-484F-9214-ED3D46469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E56600-0A93-4A33-B8C5-8C4CC5E67E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D5E318-320A-4F86-B5EB-38FEAB35A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823FC-E6DB-4224-8B09-7F92283F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579B5-9303-4E67-8C32-A30BFB135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FAF5174F-FFC1-4133-9AC9-8248CF296D6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0816165-4352-44DC-B3C3-DA31B6F7518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5212104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人员管理技巧提升班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人员管理技巧提升班简介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团队管理技巧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沟通技巧提升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冲突管理技巧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领导力培养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课程总结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人员管理技巧提升班简介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课程介绍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本课程旨在帮助学员提升人员管理技巧，实现团队高效运作。课程内容涵盖团队管理、沟通技巧、冲突解决等方面的知识和方法。通过案例分析和实践操作，加深学员对人员管理的理解。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课程目标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提升团队绩效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建立领导力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加强决策能力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增强冲突管理能力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学习便捷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线上直播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深化理解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互动问答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实践操作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实操练习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HR</a:t>
            </a: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从业者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专业人士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有意提升管理能力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适合人群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企业管理者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具备一定管理经验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本章节详细介绍了人员管理技巧提升班的课程内容、目标、培训方式以及适合人群。通过学习本课程，学员将获得提高领导力、沟通技巧、决策能力和解决问题的能力，从而实现团队的高效运作。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团队管理技巧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确保团队成员清楚任务目标和分工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设定明确的目标和角色分工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通过激励措施激发团队成员的工作动力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激励团队成员，激发工作热情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营造积极向上的工作氛围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建立良好的团队文化和氛围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善于倾听和表达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清晰表达自己观点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解决沟通障碍，提高沟通效率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识别问题原因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寻找解决方案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建立有效的沟通渠道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定期开会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使用沟通工具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建立反馈机制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0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团队利益高于个人利益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强调团队合作意识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发挥每个成员的长处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分工合作，充分利用团队资源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化解团队内部矛盾，确保团队和谐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协调团队成员关系，解决内部矛盾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设定明确的奖励标准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制定激励机制，提高团队积极性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因材施教，激发个人工作动力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针对不同员工制定个性化激励方案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对工作业绩做出及时评价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奖惩分明，激励目标明确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团队管理技巧是领导者必备的重要能力，通过建设性的团队建设、有效的团队沟通、紧密的团队协作以及激励机制的制定，可以提升团队的凝聚力和工作效率，从而达到更好的管理效果。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沟通技巧提升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有效沟通的重要性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沟通在管理中起着至关重要的作用，是管理者的核心技能之一。通过有效沟通，团队之间的协作效率得以提高，同时也能避免冲突和误解的发生。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3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有效沟通的要素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简洁明了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清晰表达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理解对方需求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善于倾听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沟通态度积极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沟通技巧训练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为了提升沟通技巧，制定沟通训练计划是非常重要的。通过演练不同场景下的沟通技巧，管理者可以更好地应对各种沟通挑战。同时，接受他人的反馈并不断改进沟通方式也是提升技巧的有效途径。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8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https://d.book118.com/165212104013011130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人员管理技巧提升班</vt:lpstr>
      <vt:lpstr>目录</vt:lpstr>
      <vt:lpstr>第1章 人员管理技巧提升班简介</vt:lpstr>
      <vt:lpstr> </vt:lpstr>
      <vt:lpstr>课程目标</vt:lpstr>
      <vt:lpstr>培训方式</vt:lpstr>
      <vt:lpstr>适合人群</vt:lpstr>
      <vt:lpstr>结尾</vt:lpstr>
      <vt:lpstr>第2章 团队管理技巧</vt:lpstr>
      <vt:lpstr>团队建设</vt:lpstr>
      <vt:lpstr>团队沟通</vt:lpstr>
      <vt:lpstr>团队协作</vt:lpstr>
      <vt:lpstr>团队激励</vt:lpstr>
      <vt:lpstr>结论</vt:lpstr>
      <vt:lpstr>第3章 沟通技巧提升</vt:lpstr>
      <vt:lpstr>有效沟通的重要性</vt:lpstr>
      <vt:lpstr>有效沟通的要素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2024-09-29T14:18:47.614</cp:lastPrinted>
  <dcterms:created xsi:type="dcterms:W3CDTF">2024-09-29T06:18:47Z</dcterms:created>
  <dcterms:modified xsi:type="dcterms:W3CDTF">2024-09-29T06:18:49Z</dcterms:modified>
</cp:coreProperties>
</file>