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D83A-E1ED-48C6-B957-6304DBBA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E5BC9-8E5F-4FF0-989C-36160C83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5C235-C089-4B30-A113-E5B9BBC4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079F7-E912-4012-9D11-577E64F6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83C54-8E1B-498C-BD3B-8078108D1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D9DDC-C354-4389-9873-715F0AB9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C5AF4-3B77-43A7-A9A3-D966DD37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86D44-9192-454A-A954-8A426E363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1E09D-2DE9-48A9-BBEB-AFF96E453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A367A-9DEA-4D74-8FE7-53715AF0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6D71C-F7FA-44CE-9164-DBB57F9C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2112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班主任培训经验工作汇报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班主任培训内容及过程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班主任工作经验分享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班主任培训成果展示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班主任工作中存在的问题与挑战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未来班主任培训工作展望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7" b="8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56" b="293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提升班主任专业素养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通过培训，使班主任掌握先进的教育理念、方法和技能，提升专业素养和综合能力。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促进学校德育工作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班主任是学生思想道德教育的主要承担者，提升班主任德育能力有助于学校德育工作的深入开展。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适应新时代教育要求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新时代对教育工作提出了更高要求，需要班主任不断更新教育观念，提高教育水平。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详细介绍本次班主任培训的主题、内容、形式、时间等安排，以及培训过程中的主要活动和亮点。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培训内容和过程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重点阐述通过培训，班主任在知识、能力、态度等方面的提升和收获，以及在实际工作中的应用情况。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培训成效和收获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客观分析培训过程中存在的问题和不足，提出改进意见和建议，为今后的班主任培训工作提供参考。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问题和建议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班主任培训内容及过程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提升班主任专业素养，促进班级管理水平提高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通过培训，使班主任掌握先进的教育理念、方法和技能，提高班级管理能力，促进学校德育工作的深入开展。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10" r="183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加强班主任对教育法律法规的理解和掌握，提高依法治教的能力。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帮助班主任了解学生的心理特点，掌握与学生沟通的技巧和方法。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介绍班级管理的基本原则和方法，分享优秀班主任的管理经验和案例。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阐述德育工作的重要性和意义，探讨德育工作的创新思路和实践方法。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教育法律法规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心理学基础知识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班级管理实务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德育理论与实践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邀请教育专家、优秀班主任等作专题讲座，传授先进的教育理念和管理经验。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组织班主任对典型案例进行分析、讨论，提高解决实际问题的能力。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开展小组讨论、经验分享等活动，促进班主任之间的交流与合作。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安排班主任进行班级管理实务操作，提高实际操作能力。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班主任工作经验分享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通过班会、团队活动等方式，促进班级凝聚力和团队合作精神，营造积极向上的班级氛围。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营造良好班级氛围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制定明确班规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选拔培养班干部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与学生共同制定班规，明确奖惩措施，确保班级秩序井然。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选拔品学兼优、有领导力的学生担任班干部，通过定期培训和指导，提高其管理能力。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掌握基本心理咨询技能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学习基本的心理咨询技能和方法，为学生提供有效的心理支持和帮助。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开展心理健康教育活动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定期组织心理健康教育讲座、心理游戏等活动，提高学生心理素质和自我调节能力。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关注学生情感变化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密切观察学生情绪变化，及时发现潜在心理问题，为学生提供个性化心理辅导。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学生心理辅导技巧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指导家长正确教育孩子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向家长传授正确的教育方法和理念，引导家长关注孩子全面发展，形成家校共育的良好局面。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通过电话、微信、家长会等多种方式，与家长保持密切联系，及时反馈学生在校表现。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倾听家长意见和建议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认真倾听家长对学校和班级工作的意见和建议，积极改进工作方法和策略。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https://d.book118.com/165212112220011100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2024-09-08T13:28:16.492</cp:lastPrinted>
  <dcterms:created xsi:type="dcterms:W3CDTF">2024-09-08T05:28:16Z</dcterms:created>
  <dcterms:modified xsi:type="dcterms:W3CDTF">2024-09-08T05:28:18Z</dcterms:modified>
</cp:coreProperties>
</file>