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83697-B92D-46AB-9E71-80660CC8F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5A8E5-8BF3-4B24-B80D-361A1008B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9CDFD-508D-445E-8CA6-C5B44B6C6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51113-6C2C-419D-A9A4-96B3F109A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422F74-723E-4DA5-AEAE-7B002FA69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47FF40-69DF-476A-A72B-CF9B96D70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F3883C-3530-4AC8-B758-F1339CE57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50103-6B56-4F70-917B-5F1EAC66F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6222A-7A48-4488-B555-341D7B338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8868C-D621-4E30-B3D6-396497A3E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A0191-E646-4A3C-AFB8-19C0F48DA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1331120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智慧社区智慧物管平台建设整体解决方案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智慧物管平台架构设计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智慧物管平台功能实现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智慧物管平台技术选型与部署方案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智慧物管平台运营管理及推广策略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项目风险评估与应对措施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随着物联网、大数据等技术的发展，智慧社区建设逐渐受到重视，信息化水平不断提升。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智慧社区通过智能化手段，为居民提供更加便捷、高效的服务，如智能安防、智能家居等。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通过对社区各类数据的收集、分析和挖掘，为社区管理提供更加科学的决策依据。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智慧社区发展现状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平台应具备物业管理、社区服务、投诉建议、数据分析等功能，满足社区管理的日常需求。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平台应采用先进的技术架构，确保系统稳定、安全、可扩展，同时支持多终端访问。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技术性需求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平台应采取严格的数据加密和备份措施，确保居民信息和社区数据的安全。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数据安全性需求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智慧物管平台需求分析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979" b="109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92" b="25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提升物业管理效率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通过智慧物管平台，实现物业管理的信息化、智能化，提高管理效率和服务质量。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优化居民生活体验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通过提供便捷、高效的社区服务，改善居民生活环境，提高居民满意度。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推动智慧社区发展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通过智慧物管平台的建设和运营，推动智慧社区的持续发展，提升城市智能化水平。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智慧物管平台架构设计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基于云计算、大数据、物联网等技术，构建高效、智能、安全的智慧物管平台。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采用分层架构设计，实现前后端分离，提高系统可扩展性和可维护性。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遵循国际标准和行业规范，确保系统兼容性和互操作性。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932" b="493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采用响应式布局，适配不同终端设备，提供友好的用户界面。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集成多种可视化组件和图表库，实现数据可视化展示。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支持个性化定制和扩展，满足不同用户需求。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前端展示层设计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875" r="208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采用微服务架构，将业务功能拆分为多个独立的服务，实现高内聚、低耦合。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引入中间件技术，如消息队列、分布式缓存等，提高系统性能和稳定性。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支持业务流程自定义和灵活配置，满足不同业务流程需求。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中间业务逻辑层设计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580" b="185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232" b="212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286" b="182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后端数据支撑层设计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采用高性能数据库集群，保障数据存储和访问效率。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引入大数据处理技术，如分布式计算、数据挖掘等，实现数据分析和挖掘。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支持数据备份、恢复和容灾机制，确保数据安全可靠。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智慧物管平台功能实现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实现房屋信息录入、查询、修改等功能，支持房屋租售、合同管理等业务。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支持物业费、水电费、停车费等费用的自动计算、收取和统计，提高收费效率。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提供报修、派工、维修、回访等全流程管理，确保维修工作及时响应和处理。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投诉建议管理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接收、处理业主的投诉和建议，促进物业服务质量的提升。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物业管理功能实现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社区公告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发布社区通知、活动信息等，方便业主及时了解社区动态。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提供在线咨询、报修、投诉等服务，方便业主随时随地解决问题。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组织丰富多彩的社区活动，增进业主之间的交流与互动。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便民服务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整合周边商家资源，为业主提供便捷的生活服务。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社区服务功能实现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通过智能门锁、摄像头等设备，实现家庭安全监控和报警。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智能安防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通过手机APP或语音控制，实现家庭照明的远程控制和定时开关。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智能照明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支持家电设备的远程控制、定时开关和语音控制，提高生活便利性。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实时监测室内温湿度、空气质量等环境参数，保障健康生活。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环境监测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智能家居功能实现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收集物业管理、社区服务、智能家居等方面的数据。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对收集的数据进行清洗、整理和分析，提取有价值的信息。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通过图表、仪表盘等形式展示数据分析结果，直观呈现社区运营情况。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基于数据分析结果，为物业管理提供决策支持和优化建议。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数据分析与可视化功能实现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https://d.book118.com/165213311204011120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2024-09-23T02:05:14.767</cp:lastPrinted>
  <dcterms:created xsi:type="dcterms:W3CDTF">2024-09-22T18:05:14Z</dcterms:created>
  <dcterms:modified xsi:type="dcterms:W3CDTF">2024-09-22T18:05:17Z</dcterms:modified>
</cp:coreProperties>
</file>