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ADD498B-C7DC-4D86-B3BC-4E7FEA93D94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D1813-7C74-40C0-AA63-ADAD16B8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99CCF-FF01-407A-9C8E-C7FBB06F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93001-31ED-41BA-931B-30073CD5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A62CE-32DA-47D9-8553-C66C0DD4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72EB8-54B8-4983-A24C-DD54755E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BF640-0F36-4053-86B0-69231DD74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81C41-0FE6-4FC4-9D85-434C932E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80603-A25F-46C6-8AE3-AA2ED425A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5AEA9-0218-4EFA-8E57-087565B1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D6084-B85E-47E9-B07F-673FD5E4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D4D42-027E-4FAE-B70A-C817E95E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CC36885-B095-4FB5-B086-0C0FC08B39E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1DACB4-6EF0-4C94-B9D7-8042801AA93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400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企业礼仪培训的实例参照与应用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企业礼仪培训的内容与方法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企业礼仪培训的策略与管理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礼仪沟通培训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企业礼仪对企业形象的影响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企业礼仪是企业形象的重要组成部分，影响着客户对企业的印象和信任程度。员工的礼仪行为直接关系到企业的品牌形象和客户满意度。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可能导致业务流失和信任度下降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员工缺乏礼仪知识和技巧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增强专业形象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通过培训提升员工礼仪意识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提高客户满意度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增加客户忠诚度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促进公司内部沟通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带来企业和谐发展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减少内部冲突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提升员工生活质量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提升员工的专业素养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增加专业技能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企业礼仪培训的可持续发展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礼仪培训是一个持续的过程，需要不断地更新和补充，以适应不同的业务发展和客户需求。可以通过定期的培训课程以及内部分享会议等方式，确保企业礼仪的持续提升和发展。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企业礼仪培训的可持续发展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更新礼仪知识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定期的培训课程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相互学习交流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内部分享会议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适应不同需求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持续提升和发展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提高客户满意度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增加客户忠诚度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促进公司内部沟通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增进团队合作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带来企业和谐发展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减少内部冲突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提升员工生活质量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提升员工的专业素养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增加专业技能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企业礼仪培训的内容与方法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礼仪培训的主要内容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企业礼仪培训的主要内容包括形象管理、言行举止、沟通技巧、社交礼仪等方面的内容。不同职位的员工可能需要接受不同内容的礼仪培训，以实现个性化发展。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传授基本礼仪知识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讲座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学习成功案例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模拟实际场景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便捷灵活的学习方式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实例参照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借鉴他人的经验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学习成功经验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执行计划并监督进展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制定详细实施方案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规划培训计划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组织互动性强的培训课程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设立互动环节增进学员之间交流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评估培训效果并收集反馈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识别并解决培训中存在的问题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调整改进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根据评估结果调整培训方案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持续改进并迭代培训内容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应用实践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员工参与性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鼓励员工积极参与培训活动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提倡员工分享个人经验和见解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培训效果评估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在企业礼仪培训结束后，需要进行效果评估和反馈。通过评估结果，及时调整和改进培训方案，以实现最佳效果。建议定期进行跟进评估，确保培训效果持续且有效。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企业礼仪培训的策略与管理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培训策略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企业礼仪培训中，制定明确的培训目标和计划至关重要。只有结合企业的实际需求和员工的个性特点，量身定制培训方案，才能确保培训的有效性和实用性。确定培训的周期和频率，明确培训的形式和内容也是提高培训效果的关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包括培训资料的整理和保管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建立培训管理制度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确保培训的顺利进行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跟踪培训进度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提高培训的管理水平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人才发展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提升员工综合素质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培训选拔优秀员工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培养企业未来的领导者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发现领导人才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建立激励机制，可以有效激发员工参与培训活动的积极性。通过奖励制度、晋升机会等方式来激励员工，提升学习的动力和效果，进一步促进企业礼仪文化的传播和发展。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https://d.book118.com/165214003014011130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企业礼仪培训的实例参照与应用</vt:lpstr>
      <vt:lpstr>目录</vt:lpstr>
      <vt:lpstr>第1章 企业礼仪培训的重要性</vt:lpstr>
      <vt:lpstr> </vt:lpstr>
      <vt:lpstr>企业礼仪培训的必要性</vt:lpstr>
      <vt:lpstr>企业礼仪培训的效果</vt:lpstr>
      <vt:lpstr> </vt:lpstr>
      <vt:lpstr>企业礼仪培训的可持续发展</vt:lpstr>
      <vt:lpstr>企业礼仪培训的效果</vt:lpstr>
      <vt:lpstr>第2章 企业礼仪培训的内容与方法</vt:lpstr>
      <vt:lpstr> </vt:lpstr>
      <vt:lpstr>培训方法</vt:lpstr>
      <vt:lpstr>实例参照</vt:lpstr>
      <vt:lpstr>应用实践</vt:lpstr>
      <vt:lpstr> </vt:lpstr>
      <vt:lpstr>第3章 企业礼仪培训的策略与管理</vt:lpstr>
      <vt:lpstr> </vt:lpstr>
      <vt:lpstr>培训管理</vt:lpstr>
      <vt:lpstr>人才发展</vt:lpstr>
      <vt:lpstr>激励机制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2024-09-29T15:20:45.307</cp:lastPrinted>
  <dcterms:created xsi:type="dcterms:W3CDTF">2024-09-29T07:20:45Z</dcterms:created>
  <dcterms:modified xsi:type="dcterms:W3CDTF">2024-09-29T07:20:47Z</dcterms:modified>
</cp:coreProperties>
</file>