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0F0F7-12DC-421D-B15A-4FA5524B2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6849A-5C55-4D08-8D9D-C4C01E18F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A322C-E45F-4953-AC59-D960B1590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00324-6AC9-436C-8B1C-3DE3459B3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CAEAF2-39FC-485E-9A2A-02D18D11B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AEB5D-145A-49FA-ACC5-FA669C62B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44667B-8C75-4308-B349-9E29C9811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11C75-F377-4F36-A65A-8AE3270B3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E798B-D6C9-42E4-8A48-69DE8DC6D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E43DB-8106-4A5A-AECF-1F9F275D7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1C2F6-03DF-4B5A-97C9-3AFA387D8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141022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护理人文素质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护理人文素质概述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护理人文素质的核心要素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提升护理人文素质的方法与途径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护理人文素质在临床护理中的应用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护理人文素质的挑战与未来发展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护理人文素质案例分享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护理人文素质概述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55" r="132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64" r="32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护理人文素质是指护理人员在护理实践中展现出的人文关怀、人文精神、人道主义等方面的品质和素养。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护理人文素质强调对患者的关爱、尊重、理解和支持，注重患者的心理和社会需求，体现了护理工作的人文关怀和人性化服务。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良好的护理人文素质能够增强患者对护理工作的信任感和满意度，提高患者的就医体验。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提升护理品质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护理人文素质关注患者的整体需求，有助于调动患者的积极性和主动性，促进患者的康复进程。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护理人文素质是护理品质的重要组成部分，能够提升护理工作的专业性和服务质量。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护理人文素质的重要性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进入21世纪，随着医疗技术的不断进步和患者需求的多样化，护理人文素质在理论和实践方面得到了进一步的发展和完善。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护理人文素质的理念起源于20世纪70年代，随着医学模式从生物医学模式向生物-心理-社会医学模式的转变，护理工作开始注重患者的心理和社会需求。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挑战与展望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当前，护理人文素质面临着医疗环境、工作压力等方面的挑战，但随着医疗改革的深入和护理学科的发展，护理人文素质的前景展望充满希望。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676" r="1767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护理人文素质的发展历程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护理人文素质的核心要素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同理心是护理人员必备的品质之一，它要求护理人员能够站在患者的角度，理解患者的感受和需求，从而提供更加贴心和人性化的护理服务。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同理心有助于建立良好的护患关系，提高患者的满意度和信任度，同时也有助于护理人员更好地了解患者的病情和心理状态，为患者提供更加全面和专业的护理服务。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同理心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沟通能力是护理人员必须具备的基本技能之一，它要求护理人员能够清晰、准确地表达自己的意思，并与患者及其家属进行有效的沟通和交流。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良好的沟通能力有助于消除护患之间的误解和隔阂，增强彼此之间的信任和理解，同时也有助于提高护理工作的效率和效果。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情绪管理能力是指护理人员能够有效地调节自己的情绪，保持良好的心态和情绪状态，从而更好地应对工作压力和挑战。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情绪管理能力有助于提高护理人员的工作满意度和幸福感，降低职业倦怠和心理健康问题的发生风险，同时也有助于提高护理工作的质量和效率。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自我调节能力是指护理人员能够自我调节情绪、思维和行为等方面的能力，从而更好地应对工作压力和挑战。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自我调节能力有助于提高护理人员的工作效率和应对能力，增强自我控制力和自我效能感，同时也有助于提高护理工作的质量和安全性。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自我调节能力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团队协作能力是指护理人员在团队中能够发挥自己的作用，与团队成员进行有效的协作和配合，共同完成工作任务和目标的能力。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团队协作能力有助于提高护理工作的效率和效果，增强团队凝聚力和合作精神，同时也有助于提高护理人员的个人成长和发展。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提升护理人文素质的方法与途径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邀请专业讲师或护理行业资深专家授课，传授护理人文知识，提高护理人员的人文素养。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定期开展护理人文素质培训课程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制定培训计划和课程大纲，将护理人文素质培训纳入护理人员的职业发展规划中，确保培训的持续性和系统性。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建立护理人文素质培训体系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利用网络平台和社交媒体等数字化手段，提供护理人文素质相关的学习资料和在线课程，方便护理人员随时随地学习。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开展护理人文素质在线教育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https://d.book118.com/165214102224011104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2024-09-14T12:00:24.188</cp:lastPrinted>
  <dcterms:created xsi:type="dcterms:W3CDTF">2024-09-14T04:00:24Z</dcterms:created>
  <dcterms:modified xsi:type="dcterms:W3CDTF">2024-09-14T04:00:26Z</dcterms:modified>
</cp:coreProperties>
</file>