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9E5AA-4EF6-4196-AA6F-47A448151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C1925-C4CD-4C05-AB46-5CB96EA65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DA0EB-566B-4053-9BA9-4C6E5A934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64088-A4E5-4A54-B0B1-96790649B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9E325-B08E-4958-A5E8-AD2C7939B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666B79-B4F3-45AB-9751-CC0CEC434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AB560-E42D-4E84-BD13-BABC8B2E2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3C6B0-AA7A-4A4F-851E-704D6325B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F6B2B-870A-4068-9AC2-AB9586764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E257C-6872-4121-B5B7-5B568F948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FED29-CF2E-4912-A339-FF56D61A9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14324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科技成果鉴定评审专家的成果产业化与转化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科技成果产业化现状及挑战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科技成果转化模式与路径选择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政策环境对科技成果产业化和转化影响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企业参与科技成果产业化和转化策略探讨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社会资本在推动科技成果产业化和转化中作用研究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科技成果鉴定评审专家是指具备相关学科背景和专业知识，在科技领域具有丰富经验和高度认可的专家，他们负责对科技成果进行鉴定和评审，以确保成果的科学性、创新性和实用性。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这些专家通常来自高校、科研机构、企业或行业协会等，具备深厚的学术造诣和实践经验，能够客观、公正地对科技成果进行评价。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对科技成果进行科学性、创新性和实用性的评价，提出鉴定意见和评审结论。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对科技成果的潜在价值、市场前景和社会经济效益进行评估。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为科技成果的转化和产业化提供咨询和建议，推动成果的应用和推广。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参与制定科技成果鉴定和评审的标准、规范和流程，提高评价体系的科学性和公正性。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具备相关学科背景和专业知识，熟悉所在领域的前沿动态和发展趋势。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具备客观公正、严谨细致的工作态度，能够独立思考并做出准确判断。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具有丰富的实践经验和成功案例，能够准确判断科技成果的价值和潜力。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具有良好的沟通能力和团队协作精神，能够与不同领域的专家和企业进行有效沟通和合作。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62" b="206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科技成果鉴定评审专家素质要求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科技成果产业化现状及挑战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多元化转化模式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企业、高校、科研机构等创新主体积极探索多元化的科技成果转化模式，如技术转让、合作开发、作价投资等。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科技成果数量与质量提升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近年来，我国科技成果数量和质量均有显著提升，为产业化提供了丰富的资源。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政府出台了一系列政策，鼓励科技成果转化和产业化，为创新者提供了良好的政策环境。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科技成果产业化现状分析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技术成熟度不足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部分科技成果在技术成熟度上不足，难以直接应用于生产实践，需要进一步研发和完善。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市场需求不明确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一些科技成果在研发过程中未充分考虑市场需求，导致产业化难度较大。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资金与人才短缺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科技成果转化和产业化需要大量的资金和人才支持，目前一些创新主体在这方面存在短缺。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科技成果产业化面临挑战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转化效率比较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与国内相比，一些发达国家在科技成果转化效率上较高，能够更快地将科技成果应用于生产实践。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政策环境比较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不同国家在科技成果转化和产业化的政策环境上存在差异，一些国家在政策制定和执行上更为成熟和有效。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创新主体比较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国内外创新主体在科技成果转化和产业化中的角色和定位存在差异，如企业、高校、科研机构等在不同国家中的地位和作用不尽相同。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国内外科技成果产业化比较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科技成果转化模式与路径选择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000" b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企业、高校或科研机构通过自主研发形成科技成果，并通过自身能力或合作将成果转化为产品或服务。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自主研发转化模式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企业与高校、科研机构等合作，共同研发并转化科技成果。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合作研发转化模式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高校、科研机构将研发形成的科技成果，通过技术转移机构向企业转移并实现转化。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技术转移转化模式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科技成果转化模式分析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应用研究型成果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通过与企业合作或技术转移机构，将成果转化为实际应用产品或服务。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基础研究型成果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通过进一步研发或技术熟化，形成可应用的技术或产品原型，再通过技术转移或合作实现转化。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软硬件结合型成果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通过与企业合作，将软硬件结合的技术成果转化为实际产品或服务。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不同类型科技成果转化路径选择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某高校自主研发了一项新型材料技术，通过与一家企业合作，共同研发并成功将该技术转化为实际应用产品，实现了良好的经济效益和社会效益。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某科研机构研发了一项先进的环保技术，通过技术转移机构向一家环保企业转移并实现转化，有效推动了当地环保产业的发展。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某企业与高校合作，共同研发了一项智能硬件技术，成功将该技术转化为实际产品并推向市场，获得了良好的市场反响和经济效益。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https://d.book118.com/165214324110011103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2024-09-12T14:20:57.552</cp:lastPrinted>
  <dcterms:created xsi:type="dcterms:W3CDTF">2024-09-12T06:20:57Z</dcterms:created>
  <dcterms:modified xsi:type="dcterms:W3CDTF">2024-09-12T06:20:59Z</dcterms:modified>
</cp:coreProperties>
</file>