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2EA24-234D-4B79-8014-1F5A73BE8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B7CFD-D7A0-433A-9255-58D6D734D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A36A9-7192-4420-9776-D125C7639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07589-8B67-4D41-8E88-5A3CA772B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50632-9736-4C16-A735-E485B093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D5014-B0EA-4A45-A561-6ACBBE9A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C1A4F-A1E3-428D-AB7E-7FED528F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79E75-354A-4504-AEF5-C47FBE38E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A8502-F259-4C59-849A-B1F90177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883B2-883F-43EE-BCA2-2741A756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E884C-4014-402B-AC40-D508EAEC1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2011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酒精性精神障碍护理查房PPT课件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酒精性精神障碍概述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酒精性精神障碍的护理原则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酒精性精神障碍的药物治疗与护理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酒精性精神障碍的预防与控制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酒精性精神障碍的案例分享与讨论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酒精性精神障碍概述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酒精性精神障碍是由于长期或过量饮酒导致的一系列精神障碍，包括酒精依赖、戒断综合征、酒精中毒等。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根据临床表现和病程，酒精性精神障碍可分为急性期和慢性期，其中慢性期又可分为依赖期和康复期。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68" b="14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长期或过量饮酒是导致酒精性精神障碍的主要原因，此外还与遗传、环境、心理等因素有关。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酒精对中枢神经系统的损害是导致精神障碍的病理基础，长期饮酒会导致神经元变性、坏死和脱失，影响神经递质平衡，从而引发各种精神障碍。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50" r="57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酒精性精神障碍的临床表现多样，包括情绪障碍、认知障碍、行为障碍等，其中最常见的是戒断综合征和酒精中毒。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根据患者的饮酒史、临床表现和体格检查，结合相关辅助检查，如血液酒精浓度测定、脑电图等，可以对酒精性精神障碍进行诊断。同时，需要排除其他精神障碍和躯体疾病。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酒精性精神障碍的护理原则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与患者建立良好的信任关系，有助于患者敞开心扉，积极配合治疗。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20" b="33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针对患者的焦虑、抑郁等情绪问题，进行适当的心理疏导，帮助患者释放情绪，缓解心理压力。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通过认知行为疗法，纠正患者对酒精的错误认知，帮助患者建立正确的认知模式。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为患者提供均衡的营养支持，保证患者的身体健康，提高免疫力。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戒断症状观察与处理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密切观察患者的戒断症状，如出现严重症状，应及时处理，防止意外发生。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做好基础护理工作，如口腔护理、皮肤护理等，预防并发症的发生。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根据患者的具体情况，制定个性化的康复训练计划，帮助患者逐步恢复社会功能。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鼓励患者家属积极参与康复过程，给予患者家庭支持，提高康复效果。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定期进行复查，评估患者的康复情况，及时调整康复计划。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酒精性精神障碍的药物治疗与护理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https://d.book118.com/165220112033011044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2024-09-06T08:38:18.026</cp:lastPrinted>
  <dcterms:created xsi:type="dcterms:W3CDTF">2024-09-06T00:38:18Z</dcterms:created>
  <dcterms:modified xsi:type="dcterms:W3CDTF">2024-09-06T00:38:20Z</dcterms:modified>
</cp:coreProperties>
</file>