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8FF57-64F0-4FC3-9DFE-0804F764C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FF7D6-9FDA-40A2-A37D-D7416D7AA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4F46E-F8E6-437F-AD48-001CF9B92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1EA42-046B-4581-807E-E537C497D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47CE57-A864-4CD8-A56B-EFDBC91D7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E9B05-60DB-49EC-97B1-69CC46C9E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AB95E-C664-42DE-8753-042C2D723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D9DAB-0B77-4BED-A3C3-F6D584BC0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DC8FE-2C9C-47F6-B989-10EDCA454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62A9C-1802-487D-8B98-1C1F0F3C9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FE7BF-E6F2-4F8A-8B22-14F273DD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203300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设备维保的现场作业管理与维修改进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设备维保的现场作业管理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设备维修改进的方法与策略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设备维保的信息化管理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设备维保的安全与环境保护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设备维保是指对设备进行日常维护保养和修理，确保设备正常运行，提高设备使用寿命和效率。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设备维保是保障企业正常生产运营的关键环节，可以及时发现并解决设备故障，降低生产成本，提高生产效益。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94" b="27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包括日常巡检、定期保养、故障维修等环节，确保设备始终处于良好状态。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包括清洁、润滑、检查、调整、更换磨损件等，根据设备类型和运行状况进行相应保养。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设备维保的流程与内容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确保作业人员遵守安全操作规程，采取必要的安全措施，防止事故发生。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安全作业要求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000" b="1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确保维保工作质量，严格按照设备维护保养规范进行操作，保证设备正常运行。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对维保工作进行详细记录，包括保养项目、更换配件、维修人员等信息，以便于后续管理和追溯。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设备维保的现场作业要求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设备维保的现场作业管理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确保维保人员具备相应的技能和知识，熟悉设备操作和维护流程。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根据设备维护需求，准备相应的工具和备件，确保作业顺利进行。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工具与备件准备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对设备进行安全风险评估，制定相应的安全措施和应急预案。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作业流程规范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制定详细的作业流程，确保维保工作按照规范进行。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作业质量把控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对维保工作质量进行严格把控，确保达到预期的维保效果。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作业进度监控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实时监控作业进度，确保按时完成维保任务。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作业过程的管理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根据设备维护需求，制定相应的验收标准。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维保效果评估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对维保效果进行评估，总结经验教训，持续改进维保工作。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按照验收标准对维保工作进行验收，确保设备正常运行。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作业后的验收与总结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设备维修改进的方法与策略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https://d.book118.com/165220330040011121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2024-09-24T01:55:46.839</cp:lastPrinted>
  <dcterms:created xsi:type="dcterms:W3CDTF">2024-09-23T17:55:46Z</dcterms:created>
  <dcterms:modified xsi:type="dcterms:W3CDTF">2024-09-23T17:55:48Z</dcterms:modified>
</cp:coreProperties>
</file>