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BACB2-04C1-4218-800E-26B31A2C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93D8B-BA9B-40F4-90D4-95412851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60393-4DA5-4D10-A2DF-6F7131620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0714B-383D-47A4-91C0-D3F1736E4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3E07B-FA72-466D-9BA3-B2BFC932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0D23A-C765-45EE-A71E-D2AE4513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EC17B-77CE-4427-986E-5694FA21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9259C-02EF-4495-8C01-93C9928D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77E02-C047-48FC-BAB3-642AC8249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26CEF-FBCA-4BB5-AF32-BF4F1B4C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EC582-8C12-4BA6-B638-2B8E28190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20343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价值链是一种分析工具，用于研究企业如何创造价值，以及在哪些环节上创造价值。它可以帮助企业识别其竞争优势和劣势，从而制定有效的战略。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价值链分析是对企业内外部价值链的各个环节进行深入分析，以确定企业在哪些环节上具有竞争优势，以及如何优化这些环节以提高整体竞争力。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内部价值链是指企业内部的业务流程和活动，包括研发、采购、生产、销售和服务等环节。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内部价值链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外部价值链是指企业与供应商、客户和竞争对手之间的联系和互动，这些联系和互动共同构成了企业的外部环境。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外部价值链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识别竞争优势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通过价值链分析，企业可以识别出在哪些环节上具有竞争优势，从而制定有针对性的战略来巩固和扩大这些优势。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价值链分析鼓励企业不断探索新的商业模式和价值创造方式，从而推动创新和变革。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价值链分析可以帮助企业发现运营中的瓶颈和低效环节，从而优化这些环节以提高整体运营效率。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通过深入了解客户需求和竞争态势，企业可以更好地满足客户需求并应对竞争对手的挑战，从而增强竞争优势。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选择的案例应具有代表性，能够体现价值链分析的原理和应用。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为了全面了解价值链分析在不同行业和领域的应用，应选择不同类型的企业或项目。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优先选择已经成功应用价值链分析并取得实际效果的案例。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某制造企业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该企业是一家生产高端机械设备的制造企业，产品广泛应用于汽车、航空、能源等领域。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随着市场竞争加剧，公司需要提高生产效率、降低成本并增强竞争优势。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价值链分析应用：通过对企业内部价值链的各个环节进行分析，识别出关键环节和瓶颈，优化生产流程，降低成本并提高产品质量。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541" b="1654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https://d.book118.com/165220343043011100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2024-09-08T00:16:49.841</cp:lastPrinted>
  <dcterms:created xsi:type="dcterms:W3CDTF">2024-09-07T16:16:49Z</dcterms:created>
  <dcterms:modified xsi:type="dcterms:W3CDTF">2024-09-07T16:16:51Z</dcterms:modified>
</cp:coreProperties>
</file>