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6CCE4-8C98-46CE-80E2-0B7FCD199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9140D-EA11-4113-9C18-51729913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267B6-5DF5-4450-8F98-9BBBE973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5F03F-6B3A-41C5-828C-7886B2370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B6407-41BB-469E-959B-498FE90D1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B9DA3-CD2B-4E37-B1F8-FF5F901F8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4356E-627C-4397-9D94-4E322F12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527B0-36FD-4BB6-8A46-1821F6B3B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525F0-477C-4D5F-9F7C-BC5E9D0B3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95AA7-717C-4295-B148-5192D38C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351A6-7953-4A7F-A22D-FD38B1B8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213400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芯片安全性与可靠性融合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芯片安全性与可靠性概述
 芯片安全性威胁与挑战
 可靠性工程技术在芯片中的应用
 芯片安全性设计原则与方法
 安全性与可靠性的融合技术
 测试与评估方法介绍
 行业案例分析与对比
 结论与展望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芯片安全性与可靠性概述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芯片安全性与可靠性融合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芯片安全性与可靠性概述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芯片安全性概述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1.芯片安全性是指芯片在设计和使用过程中，能够保证信息不被泄露、系统不被破坏、功能不会异常的关键特性。</a:t>
            </a:r>
          </a:p>
          <a:p>
            <a:r>
              <a:t>2.随着技术的不断进步，芯片安全性面临的挑战也在不断增加，需要采取多种措施进行保障。</a:t>
            </a:r>
          </a:p>
          <a:p>
            <a:r>
              <a:t>3.芯片安全性是网络安全的重要组成部分，对保障国家安全和经济发展具有重要意义。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芯片可靠性概述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1.芯片可靠性是指芯片在规定的条件下和规定的时间内，能够正常工作的能力。</a:t>
            </a:r>
          </a:p>
          <a:p>
            <a:r>
              <a:t>2.芯片可靠性对于保证系统稳定性和提高产品质量至关重要，需要采取严格的测试和质量控制措施。</a:t>
            </a:r>
          </a:p>
          <a:p>
            <a:r>
              <a:t>3.随着技术不断发展，芯片可靠性面临新的挑战，需要不断创新和完善可靠性工程技术。</a:t>
            </a:r>
          </a:p>
          <a:p>
            <a:r>
              <a:t>以上内容仅供参考，具体内容可以根据实际需求进行调整和补充。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芯片安全性威胁与挑战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芯片安全性与可靠性融合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芯片安全性威胁与挑战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物理安全威胁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1.物理攻击：芯片可能受到直接的物理损伤，如通过微探针技术读取内部信息，或激光烧蚀修改电路。</a:t>
            </a:r>
          </a:p>
          <a:p>
            <a:r>
              <a:t>2.侧信道攻击：通过监测芯片运行过程中的功耗、电磁辐射等信息，推断出内部敏感数据。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硬件木马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1.恶意修改：芯片的设计或生产过程中可能被植入恶意电路，用于窃取信息或破坏功能。</a:t>
            </a:r>
          </a:p>
          <a:p>
            <a:r>
              <a:t>2.供应链风险：供应链中的任何环节都可能成为硬件木马的插入点，难以防范。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芯片安全性威胁与挑战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软件攻击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1.漏洞利用：利用软件漏洞，攻击者可能获得不应有的权限，进而威胁芯片安全。</a:t>
            </a:r>
          </a:p>
          <a:p>
            <a:r>
              <a:t>2.恶意代码：芯片可能被执行恶意代码，导致功能异常或数据泄露。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侧信道攻击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1.信息泄露：侧信道攻击利用芯片运行过程中的副产物信息，如电磁辐射、功耗等，推断出内部敏感数据。</a:t>
            </a:r>
          </a:p>
          <a:p>
            <a:r>
              <a:t>2.防御困难：侧信道攻击往往难以防御，需要采取专门的对抗技术。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芯片安全性威胁与挑战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1.信任问题：芯片供应链涉及多个环节，任何一个环节都可能成为安全风险的来源。</a:t>
            </a:r>
          </a:p>
          <a:p>
            <a:r>
              <a:t>2.难以追溯：供应链的透明度有限，难以追溯每个环节的安全状况。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法规与标准缺失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1.法规不足：当前针对芯片安全性的法规和标准相对不足，难以评估产品的安全性。</a:t>
            </a:r>
          </a:p>
          <a:p>
            <a:r>
              <a:t>2.标准不一：各厂家和机构对芯片安全性的评估标准不一，导致市场混乱。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可靠性工程技术在芯片中的应用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芯片安全性与可靠性融合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可靠性工程技术在芯片中的应用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可靠性工程技术在芯片设计中的应用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1.设计冗余：在芯片设计中引入冗余元素，以确保在部分组件出现故障时，整个系统仍能正常运行。这种方法提高了芯片的可靠性，但可能会增加设计成本。</a:t>
            </a:r>
          </a:p>
          <a:p>
            <a:r>
              <a:t>2.故障预测与预防：通过分析历史数据，预测芯片可能出现的问题，并在设计中采取相应的预防措施。这种方法需要大量的数据支持，并需要设计人员具备丰富的经验。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可靠性工程技术在芯片制造中的应用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1.制造过程控制：通过严格控制制造过程中的参数，确保芯片的质量与可靠性。这需要制造设备精度高，且操作人员技术熟练。</a:t>
            </a:r>
          </a:p>
          <a:p>
            <a:r>
              <a:t>2.质量检测与筛选：在制造过程中对芯片进行质量检测，筛选出不合格的产品，防止其进入市场。这有助于保证产品的整体可靠性。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可靠性工程技术在芯片中的应用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可靠性工程技术在芯片测试中的应用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1.测试覆盖率：确保测试覆盖芯片的所有功能和性能，以发现可能存在的问题。这需要设计完善的测试计划和用例。</a:t>
            </a:r>
          </a:p>
          <a:p>
            <a:r>
              <a:t>2.故障定位与修复：在测试中发现故障后，要能够准确定位问题所在，并采取有效措施进行修复。这需要具备丰富的故障分析和处理经验。</a:t>
            </a:r>
          </a:p>
          <a:p>
            <a:r>
              <a:t>以上内容仅供参考，如需获取更多信息，建议您查阅相关文献或咨询专业人士。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芯片安全性设计原则与方法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芯片安全性与可靠性融合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芯片安全性设计原则与方法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防御性设计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1.实施安全启动，确保芯片在启动时不受恶意代码影响。</a:t>
            </a:r>
          </a:p>
          <a:p>
            <a:r>
              <a:t>2.采用加密技术保护芯片内的敏感数据和代码，防止被篡改或窃取。</a:t>
            </a:r>
          </a:p>
          <a:p>
            <a:r>
              <a:t>3.强化输入验证，防止非法输入对芯片造成损害。</a:t>
            </a:r>
          </a:p>
          <a:p>
            <a:r>
              <a:t>防御性设计是芯片安全性设计的核心原则之一，主要是通过预设防护措施，防止芯片受到攻击或篡改。实施安全启动可以确保芯片在初始化过程中不受恶意代码干扰，保障系统的完整性。加密技术是保护芯片内敏感数据和代码的重要手段，可以有效防止数据泄露和被篡改。强化输入验证则可以避免非法输入对芯片造成的损害，保障系统的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冗余设计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1.采用冗余硬件结构，提高芯片的可靠性和容错能力。</a:t>
            </a:r>
          </a:p>
          <a:p>
            <a:r>
              <a:t>2.设计备份电源和时钟系统，确保芯片在异常情况下正常运行。</a:t>
            </a:r>
          </a:p>
          <a:p>
            <a:r>
              <a:t>3.实施冗余通信协议，保证数据传输的可靠性和完整性。</a:t>
            </a:r>
          </a:p>
          <a:p>
            <a:r>
              <a:t>冗余设计是提高芯片安全性和可靠性的重要手段之一。通过采用冗余硬件结构，可以提高芯片的容错能力，避免单点故障对系统造成的影响。备份电源和时钟系统的设计则可以保证芯片在异常情况下正常运行，避免因电源或时钟故障导致的系统崩溃。实施冗余通信协议则可以确保数据传输的可靠性和完整性，避免因通信故障导致的数据丢失或损坏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芯片安全性设计原则与方法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物理安全设计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1.采用防篡改封装技术，防止芯片被物理攻击。</a:t>
            </a:r>
          </a:p>
          <a:p>
            <a:r>
              <a:t>2.实施物理隔离措施，防止敏感数据被窃取或泄露。</a:t>
            </a:r>
          </a:p>
          <a:p>
            <a:r>
              <a:t>3.强化芯片抗电磁干扰能力，避免电磁辐射对芯片造成影响。</a:t>
            </a:r>
          </a:p>
          <a:p>
            <a:r>
              <a:t>物理安全设计是保障芯片安全性的基础之一。采用防篡改封装技术可以防止芯片被物理攻击，避免攻击者通过破坏封装获取芯片内部的敏感信息。实施物理隔离措施则可以防止敏感数据被窃取或泄露，保障数据的安全性。强化芯片抗电磁干扰能力则可以避免电磁辐射对芯片造成的影响，保证系统的稳定性。</a:t>
            </a:r>
          </a:p>
          <a:p>
            <a:r>
              <a:t>以上三个主题名称是关键的设计原则和方法，通过综合考虑这些要素，可以实现芯片安全性和可靠性的有效融合，提高芯片的整体性能和稳定性。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https://d.book118.com/165221340021011100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芯片安全性与可靠性概述</vt:lpstr>
      <vt:lpstr> 芯片安全性与可靠性概述</vt:lpstr>
      <vt:lpstr> 芯片安全性威胁与挑战</vt:lpstr>
      <vt:lpstr> 芯片安全性威胁与挑战</vt:lpstr>
      <vt:lpstr> 芯片安全性威胁与挑战</vt:lpstr>
      <vt:lpstr> 芯片安全性威胁与挑战</vt:lpstr>
      <vt:lpstr> 可靠性工程技术在芯片中的应用</vt:lpstr>
      <vt:lpstr> 可靠性工程技术在芯片中的应用</vt:lpstr>
      <vt:lpstr> 可靠性工程技术在芯片中的应用</vt:lpstr>
      <vt:lpstr> 芯片安全性设计原则与方法</vt:lpstr>
      <vt:lpstr> 芯片安全性设计原则与方法</vt:lpstr>
      <vt:lpstr> 芯片安全性设计原则与方法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2024-09-07T19:41:46.534</cp:lastPrinted>
  <dcterms:created xsi:type="dcterms:W3CDTF">2024-09-07T11:41:46Z</dcterms:created>
  <dcterms:modified xsi:type="dcterms:W3CDTF">2024-09-07T11:41:48Z</dcterms:modified>
</cp:coreProperties>
</file>