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1D510D-EA34-4709-9507-97EA4B63E0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BCA4F8-E890-426A-996D-67047A61DB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88A3C1-39BF-46B2-B4C7-F83B755B1D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2562C6-D38F-458E-B892-944BE0BF84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2D904E-AEA5-41D5-8410-03D7562E65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B31E85-A319-4DF7-BE24-844EDD120D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66598A-914B-4E39-843F-6F5FAAECA8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F0B4FC-B2D2-4F89-9CB8-3458373CF3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0256F6-D392-42FF-8610-C322D52C0F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D5F447-E587-4FB4-A3DC-4E0FE677D2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C8C751-4507-4FEB-BD27-F2E1492126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22201002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《环境价值评估方法》ppt课件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环境价值评估概述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直接市场价值法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替代市场价值法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陈述偏好评估法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环境价值评估的挑战与未来发展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环境价值评估概述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048" r="2704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环境价值评估是对环境资源的价值进行量化和评估的过程，旨在为环境保护和可持续发展提供决策依据。</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确定环境资源的经济价值，为资源分配、环境保护和可持续发展提供决策依据，促进经济与环境的协调发展。</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通过评估环境资源的价值，可以更加重视环境保护，提高人们的环保意识，促进可持续发展。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保护环境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7667" b="17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资源合理配置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促进经济发展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7917" r="7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环境价值评估可以为政府和企业提供决策依据，优化资源配置，提高资源利用效率。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合理评估环境资源价值，可以促进绿色经济的发展，推动经济与环境的协调发展。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评估方法的分类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直接市场法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通过市场交易数据来评估环境资源的价值，如渔业、林业等行业的市场交易数据。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替代市场法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通过替代品的价值来评估环境资源的价值，如生态旅游、自然景观等替代品的价值。</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假想市场法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通过假设一种环境资源被破坏后可能产生的损失来评估其价值，如环境污染、物种灭绝等可能产生的损失。</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直接市场价值法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通过调查和分析旅游者的旅行费用，评估环境变化对旅游地经济价值的影响。</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旅行费用法通常用于评估自然或文化旅游地的经济价值，通过收集和分析旅游者的旅行费用，包括交通、住宿、餐饮和门票等费用，以及旅行时间和频率，计算出旅游地的总经济价值。该方法还可以进一步分析不同类型旅游者对旅游地经济价值的贡献程度。</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旅行费用法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通过分析消费者对非市场物品的支付意愿，评估环境资源的经济价值。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隐含价格法是一种通过调查消费者对非市场物品的支付意愿来估算环境资源经济价值的方法。通常采用问卷调查的方式，询问受访者对于改善或恶化环境状况的支付意愿，并从支付意愿中推算出环境资源的经济价值。该方法适用于评估环境质量改善或恶化的经济价值，例如空气质量改善或水体污染的经济损失。</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隐含价格法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通过将环境因素纳入生产函数，评估环境变化对生产效率和产出的影响。</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产函数法是一种将环境因素纳入生产函数，评估环境变化对生产效率和产出的影响的方法。该方法通过建立生产函数模型，将环境因素作为生产投入要素之一，分析环境变化对生产效率和产出的影响程度，从而评估环境资源的经济价值。该方法适用于评估自然资源的经济价值，例如森林、矿产等资源的开采和利用。</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生产函数法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替代市场价值法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https://d.book118.com/165222010020011110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2024-09-15T05:12:20.325</cp:lastPrinted>
  <dcterms:created xsi:type="dcterms:W3CDTF">2024-09-14T21:12:20Z</dcterms:created>
  <dcterms:modified xsi:type="dcterms:W3CDTF">2024-09-14T21:12:22Z</dcterms:modified>
</cp:coreProperties>
</file>