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8EDFE-996F-492E-AF3E-C472BB0E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C4578-E26F-48EF-8F1A-3CB898F5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ACB89-0E4C-438E-B3ED-E4F2F2A3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4CB90-5B3F-41FB-B74A-1CDC1255D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40AE2-AB8B-402D-977F-3FED614F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6B39F-7AFB-42B3-BB44-8AE4A9AB7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EF231C-530F-482B-B406-067A218C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D3B18-912E-4277-931D-5CDA5378E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FC5C7-844D-4966-93DE-C351D29B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25308-45BF-49BE-A5E1-CC1AC628E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6AE25-72AB-45F6-9C7E-3B93F929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2323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生缺陷与三级预防\n## 1.出生缺陷的基本概念与现状\n### 1.1出生缺陷的定义与分类\n### 1.2全球出生缺陷发生率及影响因素\n### 1.3我国出生缺陷发生率及现状分析\n## 2.出生缺陷的成因及危险因素\n### 2.1遗传因素与出生缺陷\n### 2.2环境因素与出生缺陷\n### 2.3母体因素与出生缺陷\n## 3.出生缺陷的三级预防策略\n### 3.1一级预防：孕前保健与遗传咨询\n### 3.2二级预防：孕期保健与产前筛查\n### 3.3三级预防：新生儿筛查与干预\n## 4.出生缺陷预防的实践案例\n### 4.1孕前保健与遗传咨询的成功案例\n### 孕期保健与产前筛查的成功案例\n### 新生儿筛查与干预的成功案例\n## 5.出生缺陷预防的未来展望\n### 5.1遗传学与基因组学在出生缺陷预防中的应用\n### 5.2新技术在出生缺陷预防中的应用\n### 5.3完善出生缺陷预防的政策与服务体系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出生缺陷与三级预防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出生缺陷的基本概念与现状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出生缺陷的定义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出生缺陷是指在胎儿发育过程中，由于遗传因素、环境因素或母体因素等原因，导致胎儿形态结构、功能或代谢异常的疾病。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出生缺陷包括体表畸形、内脏畸形、神经系统畸形等，有些缺陷会影响胎儿的生存，有些则可能会在出生后逐渐显现。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出生缺陷的分类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根据缺陷发生的部位，可分为体表畸形、内脏畸形、神经系统畸形等。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根据缺陷的严重程度，可分为轻度缺陷、中度缺陷和重度缺陷。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根据缺陷的病因，可分为遗传性缺陷、环境因素引起的缺陷和母体因素引起的缺陷。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出生缺陷的定义与分类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全球出生缺陷发生率及影响因素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组合 1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8" name="组合 17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全球出生缺陷发生率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全球出生缺陷发生率约为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，即每100名新生儿中，有2名存在出生缺陷。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不同国家和地区的出生缺陷发生率存在一定差异，可能与遗传因素、环境因素和医疗水平等因素有关。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3" name="组合 18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影响出生缺陷的因素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遗传因素：家族遗传史、染色体异常等。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环境因素：孕妇在怀孕期间接触到的有毒物质、病毒感染等。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母体因素：孕妇的年龄、健康状况、用药史等。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我国出生缺陷发生率及现状分析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组合 1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组合 19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我国出生缺陷发生率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我国出生缺陷发生率约为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，略低于全球平均水平。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近年来，随着医疗水平的提高和孕前保健意识的增强，我国出生缺陷发生率呈现逐年下降的趋势。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我国出生缺陷现状分析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我国出生缺陷类型多样，其中以神经管畸形、唇腭裂、先天性心脏病等较为常见。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我国出生缺陷的发生存在地域性差异，可能与当地的遗传背景、环境因素和医疗水平等因素有关。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出生缺陷的成因及危险因素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遗传因素对出生缺陷的影响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遗传因素是导致出生缺陷的主要原因之一，约占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遗传因素主要包括家族遗传史、染色体异常等，这些因素可能导致胎儿在发育过程中出现形态结构、功能或代谢异常。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遗传性疾病与出生缺陷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遗传性疾病是指由单个或多个基因突变引起的疾病，如唐氏综合症、先天性智力低下等。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遗传性疾病可能导致胎儿出现多种出生缺陷，如生长发育迟缓、智力障碍等。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遗传因素与出生缺陷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环境因素对出生缺陷的影响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环境因素也是导致出生缺陷的重要原因之一，约占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环境因素主要包括孕妇在怀孕期间接触到的有毒物质、病毒感染等，这些因素可能影响胎儿的正常发育。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环境因素与出生缺陷的类型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环境因素导致的出生缺陷类型多样，如神经系统畸形、内脏畸形等。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有些环境因素可能导致多种出生缺陷，如孕妇在怀孕期间接触到高浓度的铅，可能导致胎儿出现智力障碍、生长发育迟缓等多种缺陷。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环境因素与出生缺陷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母体因素对出生缺陷的影响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母体因素也是导致出生缺陷的原因之一，约占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母体因素主要包括孕妇的年龄、健康状况、用药史等，这些因素可能影响胎儿的正常发育。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母体因素与出生缺陷的类型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母体因素导致的出生缺陷类型多样，如体表畸形、内脏畸形等。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有些母体因素可能导致多种出生缺陷，如孕妇在怀孕期间患有糖尿病，可能导致胎儿出现心脏畸形、神经管畸形等多种缺陷。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母体因素与出生缺陷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出生缺陷的三级预防策略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孕前保健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孕前保健是指在怀孕前为孕妇提供的一系列健康教育和保健服务，包括健康生活方式指导、营养指导、疫苗接种等。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孕前保健有助于降低出生缺陷的发生风险，提高胎儿的健康水平。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遗传咨询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遗传咨询是指为孕妇及其家属提供关于遗传病和出生缺陷的咨询、检测和诊断服务。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遗传咨询有助于孕妇及其家属了解遗传病的发生风险，制定合适的生育计划，降低出生缺陷的发生风险。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一级预防：孕前保健与遗传咨询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https://d.book118.com/165223232033011111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出生缺陷与三级预防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2024-09-16T20:45:38.898</cp:lastPrinted>
  <dcterms:created xsi:type="dcterms:W3CDTF">2024-09-16T12:45:38Z</dcterms:created>
  <dcterms:modified xsi:type="dcterms:W3CDTF">2024-09-16T12:45:40Z</dcterms:modified>
</cp:coreProperties>
</file>