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8A67A-6E77-445B-94B9-DF2B595E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22960-5FCE-44C6-819E-4C7CC7FC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6F143-6BB6-4E32-8DA2-DEE2A7C8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A5A11-B72E-4515-A320-54A7CF8F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1DC87-EA64-4E61-83EF-019B564D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80243-2A4F-476C-9822-03F159EF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4FE7E-435B-46B9-B1C4-98A118094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B6A6B-34D3-47B8-8E51-72D10EDC3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615E3-90E8-427D-8CBC-8260CE2A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E4573-4E7A-4D4E-A928-0251AE3E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AA56E-B0A6-4EA3-BD7D-1F959E08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420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《一轮胎坐标系》ppt课件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轮胎坐标系是以轮胎为参考对象，通过测量轮胎的几何参数和运动参数来描述轮胎的静态和动态特性。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轮胎坐标系具有直观、易操作、可重复性高等优点，是研究轮胎性能、优化轮胎设计的重要工具。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描述轮胎特性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通过轮胎坐标系，可以详细描述轮胎的几何尺寸、结构、材料等特性，为后续的性能分析和优化提供基础数据。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指导轮胎设计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通过建立轮胎坐标系，可以明确设计目标，指导轮胎的结构设计和参数优化，提高轮胎的性能和安全性。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评估轮胎性能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通过在轮胎坐标系下进行性能测试和评估，可以全面了解轮胎在不同工况下的表现，为实际使用提供参考依据。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43" r="2444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用于描述轮胎的几何尺寸和结构，包括轮胎直径、宽度、高度等参数。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用于描述轮胎的运动状态和性能，包括轮胎转速、滑移率、侧偏角等参数。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轮胎坐标系的分类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运动坐标系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几何坐标系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坐标系的原点是坐标系的基准点，通常选择轮胎的某个固定位置作为原点。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在建立轮胎坐标系时，首先要确定原点的位置。原点通常选择轮胎的固定位置，如轮辋中心、轮胎胎面中心等，以便于测量和计算。原点是坐标系的基准点，其他点的位置将根据原点进行确定。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29" r="113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确定原点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坐标系的轴方向是确定坐标系方向的标准，通常选择轮胎的旋转轴作为Z轴方向。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在确定原点后，需要确定坐标系的轴方向。通常选择轮胎的旋转轴作为Z轴方向，并根据右手定则确定X轴和Y轴的方向。这样能够保证坐标系的统一性和规范性，便于后续的计算和分析。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确定轴的方向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单位长度是坐标系中测量长度的标准单位，通常选择轮胎的标准尺寸作为单位长度。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在建立轮胎坐标系时，需要确定单位长度。单位长度是测量长度的标准单位，通常选择轮胎的标准尺寸作为单位长度。这样可以保证测量结果的准确性和可比性，便于不同轮胎之间的比较和分析。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确定单位长度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坐标系的变换是指将轮胎坐标系与其他坐标系进行转换的过程。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轮胎设计和分析过程中，经常需要将轮胎坐标系与其他坐标系进行转换，如车轮坐标系、车辆坐标系等。坐标系的变换需要遵循一定的规则和方法，如旋转矩阵、四元数等，以保证转换的准确性和可靠性。通过坐标系的变换，能够将轮胎的几何参数、运动参数等在不同坐标系之间进行转换，以便于进行更深入的分析和计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坐标系的变换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轮胎坐标系的应用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https://d.book118.com/165224202132011041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2024-09-02T00:29:27.727</cp:lastPrinted>
  <dcterms:created xsi:type="dcterms:W3CDTF">2024-09-01T16:29:27Z</dcterms:created>
  <dcterms:modified xsi:type="dcterms:W3CDTF">2024-09-01T16:29:29Z</dcterms:modified>
</cp:coreProperties>
</file>