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DD9DB-FC39-4FE0-BF22-89D76F20A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A1C56-5DD5-40A5-9CBE-7E289AFB0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0C27E-FE57-4357-9346-5EEDED058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AC8D6-F16D-45CA-B578-BC7464C1F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83A5EE-F96A-4CFF-B86A-ACA46FD6E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8DFA08-D76B-4131-BB02-55D792A73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D961A6-F216-42D5-9E60-DD5060DA1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915A9-0642-4084-AA9A-B1DBD84C2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AC19D-8A94-4C5D-86BC-3846BFBA9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981C3-4E35-47E2-B78C-6EF7A5797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8C415-7699-4E45-AB08-309D9D1C2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34202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合同法基础培训无效合同与违法行为判定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无效合同概述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违法行为判定概述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无效合同与违法行为的关系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无效合同与违法行为的案例分析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合同法的实践应用与风险防范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合同法是调整平等主体之间的交易关系的法律，它主要规范合同的订立、合同的效力、合同的履行、变更、转让、终止、违反合同的责任等各类规则。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保护合同当事人的合法权益，维护社会经济秩序，促进社会主义现代化建设。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当事人依法享有自愿订立合同的权利，任何单位和个人不得非法干预。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合同当事人的法律地位平等，一方不得将自己的意志强加给另一方。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当事人应当遵循公平原则确定各方的权利和义务。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当事人订立、履行合同，应当遵守法律、行政法规，尊重社会公德，不得扰乱社会经济秩序，损害社会公共利益。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诚实信用原则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当事人行使权利、履行义务应当遵循诚实信用原则。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适用于具有涉外因素的合同，即合同的主体、客体或者法律事实中有一项涉及外国的合同。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适用于其他法律没有明文规定的合同类型，可以根据合同法的规定进行适用。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适用于平等主体之间订立的各类合同，包括买卖合同、赠与合同、借款合同、租赁合同等。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无效合同概述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无效合同的特点包括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自始无效：从合同成立时起就不具有法律效力。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确定无效：不仅成立时不发生法律效力，以后也绝对没有再发生法律效力的可能。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当然无效：不论当事人是否主张，也不论是否经过人民法院或仲裁机构确认，合同均无效。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无效合同是指因违反法律、行政法规的强制性规定或公序良俗，自始、当然、确定不发生法律效力的合同。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无效合同的定义与特点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326" r="1232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无效合同的种类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违反法律、行政法规的强制性规定的合同。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违背公序良俗的合同。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行为人与相对人恶意串通，损害他人合法权益的合同。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无民事行为能力人实施的民事法律行为无效。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当事人因无效合同取得的财产应当予以返还，不能返还或没有必要返还的应当折价补偿。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返还财产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有过错的一方应当赔偿对方由此所受到的损失，各方都有过错的应当各自承担相应的责任。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赔偿损失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当事人恶意串通损害国家、集体或第三人利益的，因此取得的财产收归国家所有或返还集体、第三人。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收归国有或返还集体、第三人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无效合同的法律后果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违法行为判定概述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法律法规、合同条款、交易习惯等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公平、公正、诚实信用等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违法行为判定的依据与原则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受理、调查、听证、裁决等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书面审查、现场调查、询问当事人等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违法行为判定的程序与方法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判处有期徒刑、罚金等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民事责任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赔偿损失、支付违约金等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罚款、吊销执照等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违法行为判定的法律后果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https://d.book118.com/165234202044011104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2024-09-13T22:03:41.192</cp:lastPrinted>
  <dcterms:created xsi:type="dcterms:W3CDTF">2024-09-13T14:03:41Z</dcterms:created>
  <dcterms:modified xsi:type="dcterms:W3CDTF">2024-09-13T14:03:43Z</dcterms:modified>
</cp:coreProperties>
</file>