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AD2EED-7E93-4CD1-9246-1D4E341C7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8AD686-AF56-467A-92A6-52C74DB07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EEF951-6E3A-40EA-BFC8-62AC2AE7EE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BDD6A3-D204-4F48-BC54-A7283723F8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2B483B-811E-428D-BA54-C1E8D2DEB0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1A7777-A540-4E78-9C9C-332BE0E5CE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B84919-4F3C-482D-80FE-B05E774B7F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76CC33-673D-4DEB-B76B-EA20154106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F878B6-CE15-417D-A42C-18054D022F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6DC165-C6F8-4B68-92E8-A77A0A814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A567C8-C457-4A37-9F13-F0DBE25481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2401232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CT增强检查护理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CT增强检查基础知识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护理在CT增强检查中的重要性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案例分享</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简要说明CT增强检查的原理和过程。</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介绍CT增强检查在医学诊断中的重要性和应用领域。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目的和目标</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阐述CT增强检查的目的，即提高病变检出率和鉴别诊断的准确性。</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明确CT增强检查的目标，包括对病变的定位、定性、定量以及评估治疗效果等。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CT增强检查基础知识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588" b="1458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CT增强检查是一种通过向血管内注射造影剂来提高病变组织与正常组织对比度的检查方法。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CT增强检查是在CT平扫的基础上，通过向血管内注射造影剂，使病变组织与正常组织之间的密度差增加，从而提高病变的检出率和诊断准确率。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CT增强检查定义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CT增强检查的流程包括预约、准备、注射造影剂和扫描等步骤。</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在接受CT增强检查前需要预约，并了解相关注意事项。在检查当天，患者需要进行碘过敏试验，并确保空腹或适当饮食。在注射造影剂前，医护人员会为患者安装留置针，并确保其安全。注射造影剂后，患者需要在指定区域等待一段时间，以便造影剂在体内均匀分布。最后进行CT扫描，以获取清晰的图像。</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CT增强检查的流程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CT增强检查的注意事项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患者在接受CT增强检查前应遵循医护人员的指导，并告知医生自身过敏史和用药情况。</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患者在接受CT增强检查前应遵循医护人员的指导，如空腹或适当饮食、避免穿戴金属物品等。同时，患者应告知医生自身过敏史和用药情况，以便医生评估风险和调整检查方案。在检查过程中，患者应保持平静、放松的状态，并密切配合医护人员的操作。如有任何不适或异常反应，应及时告知医护人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护理在CT增强检查中的重要性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https://d.book118.com/165240123222011121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2024-09-24T19:01:47.665</cp:lastPrinted>
  <dcterms:created xsi:type="dcterms:W3CDTF">2024-09-24T11:01:47Z</dcterms:created>
  <dcterms:modified xsi:type="dcterms:W3CDTF">2024-09-24T11:01:49Z</dcterms:modified>
</cp:coreProperties>
</file>