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LCSHM+MS-UIGothic"/>
      <p:regular r:id="rId15"/>
    </p:embeddedFont>
    <p:embeddedFont>
      <p:font typeface="WALTHL+NNVBUK+ArialMT"/>
      <p:regular r:id="rId16"/>
    </p:embeddedFont>
    <p:embeddedFont>
      <p:font typeface="QRSJQN+EPJGNM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FE9F2-A34A-4F8B-A998-9B83399B2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3AB43-71EE-4B70-905D-BDB33A2C7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32CEA-BA06-423E-A5D4-BA70FE270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DF0C6-C214-4351-8DFD-B6D3CDECD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90D66C-6B2B-49A6-9992-576FC53D7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66503-C0A0-4667-9266-82BE6BCEF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7692C9-73C7-4981-8AEB-C07CD4963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D21BA-FCAB-42C1-8360-B0D9825D4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D31FE-5433-4FB6-AC78-A42D7FCF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99A7F-9F68-456C-9540-D49A20F74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885C1-D7AF-45BC-B9D7-A2CBA251A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410123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FFA7EC"/>
                </a:solidFill>
                <a:latin typeface="JLCSHM+MS-UIGothic"/>
                <a:cs typeface="JLCSHM+MS-UIGothic"/>
              </a:rPr>
              <a:t>柴油机供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给</a:t>
            </a:r>
            <a:r>
              <a:rPr sz="5150" spc="25">
                <a:solidFill>
                  <a:srgbClr val="FFA7EC"/>
                </a:solidFill>
                <a:latin typeface="JLCSHM+MS-UIGothic"/>
                <a:cs typeface="JLCSHM+MS-UIGothic"/>
              </a:rPr>
              <a:t>系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统课</a:t>
            </a:r>
            <a:r>
              <a:rPr sz="5150">
                <a:solidFill>
                  <a:srgbClr val="FFA7EC"/>
                </a:solidFill>
                <a:latin typeface="JLCSHM+MS-UIGothic"/>
                <a:cs typeface="JLCSH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ALTHL+NNVBUK+ArialMT"/>
                <a:cs typeface="WALTHL+NNVBUK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JLCSHM+MS-UIGothic"/>
                <a:cs typeface="JLCSHM+MS-UIGothic"/>
              </a:rPr>
              <a:t>柴油机供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给</a:t>
            </a:r>
            <a:r>
              <a:rPr sz="2400">
                <a:solidFill>
                  <a:srgbClr val="9970FC"/>
                </a:solidFill>
                <a:latin typeface="JLCSHM+MS-UIGothic"/>
                <a:cs typeface="JLCSHM+MS-UIGothic"/>
              </a:rPr>
              <a:t>系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9970FC"/>
                </a:solidFill>
                <a:latin typeface="JLCSHM+MS-UIGothic"/>
                <a:cs typeface="JLCSHM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ALTHL+NNVBUK+ArialMT"/>
                <a:cs typeface="WALTHL+NNVBUK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JLCSHM+MS-UIGothic"/>
                <a:cs typeface="JLCSHM+MS-UIGothic"/>
              </a:rPr>
              <a:t>柴油机燃油系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3148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ALTHL+NNVBUK+ArialMT"/>
                <a:cs typeface="WALTHL+NNVBUK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JLCSHM+MS-UIGothic"/>
                <a:cs typeface="JLCSHM+MS-UIGothic"/>
              </a:rPr>
              <a:t>柴油机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9970FC"/>
                </a:solidFill>
                <a:latin typeface="JLCSHM+MS-UIGothic"/>
                <a:cs typeface="JLCSHM+MS-UIGothic"/>
              </a:rPr>
              <a:t>气系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ALTHL+NNVBUK+ArialMT"/>
                <a:cs typeface="WALTHL+NNVBUK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JLCSHM+MS-UIGothic"/>
                <a:cs typeface="JLCSHM+MS-UIGothic"/>
              </a:rPr>
              <a:t>柴油机排气系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JLCSHM+MS-UIGothic"/>
                <a:cs typeface="JLCSHM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8870" y="441217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ALTHL+NNVBUK+ArialMT"/>
                <a:cs typeface="WALTHL+NNVBUK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JLCSHM+MS-UIGothic"/>
                <a:cs typeface="JLCSHM+MS-UIGothic"/>
              </a:rPr>
              <a:t>柴油机供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给</a:t>
            </a:r>
            <a:r>
              <a:rPr sz="2400">
                <a:solidFill>
                  <a:srgbClr val="9970FC"/>
                </a:solidFill>
                <a:latin typeface="JLCSHM+MS-UIGothic"/>
                <a:cs typeface="JLCSHM+MS-UIGothic"/>
              </a:rPr>
              <a:t>系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统维护</a:t>
            </a:r>
            <a:r>
              <a:rPr sz="2400">
                <a:solidFill>
                  <a:srgbClr val="9970FC"/>
                </a:solidFill>
                <a:latin typeface="JLCSHM+MS-UIGothic"/>
                <a:cs typeface="JLCSHM+MS-UIGothic"/>
              </a:rPr>
              <a:t>与保养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A81FF"/>
                </a:solidFill>
                <a:latin typeface="QRSJQN+EPJGNM+MicrosoftYaHei-Bold"/>
                <a:cs typeface="QRSJQN+EPJGNM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QRSJQN+EPJGNM+MicrosoftYaHei-Bold"/>
                <a:cs typeface="QRSJQN+EPJGN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JLCSHM+MS-UIGothic"/>
                <a:cs typeface="JLCSHM+MS-UIGothic"/>
              </a:rPr>
              <a:t>柴油机供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给</a:t>
            </a:r>
            <a:r>
              <a:rPr sz="3800" spc="23">
                <a:solidFill>
                  <a:srgbClr val="FFA7EC"/>
                </a:solidFill>
                <a:latin typeface="JLCSHM+MS-UIGothic"/>
                <a:cs typeface="JLCSHM+MS-UIGothic"/>
              </a:rPr>
              <a:t>系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FFA7EC"/>
                </a:solidFill>
                <a:latin typeface="JLCSHM+MS-UIGothic"/>
                <a:cs typeface="JLCSHM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柴油机供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给</a:t>
            </a: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系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JLCSHM+MS-UIGothic"/>
                <a:cs typeface="JLCSHM+MS-UIGothic"/>
              </a:rPr>
              <a:t>定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JLCSHM+MS-UIGothic"/>
                <a:cs typeface="JLCSHM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柴油机供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给</a:t>
            </a: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系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JLCSHM+MS-UIGothic"/>
                <a:cs typeface="JLCSHM+MS-UIGothic"/>
              </a:rPr>
              <a:t>增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压</a:t>
            </a:r>
            <a:r>
              <a:rPr sz="2300">
                <a:solidFill>
                  <a:srgbClr val="9970FC"/>
                </a:solidFill>
                <a:latin typeface="JLCSHM+MS-UIGothic"/>
                <a:cs typeface="JLCSHM+MS-UIGothic"/>
              </a:rPr>
              <a:t>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输</a:t>
            </a:r>
            <a:r>
              <a:rPr sz="2300" spc="25">
                <a:solidFill>
                  <a:srgbClr val="9970FC"/>
                </a:solidFill>
                <a:latin typeface="JLCSHM+MS-UIGothic"/>
                <a:cs typeface="JLCSHM+MS-UIGothic"/>
              </a:rPr>
              <a:t>油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JLCSHM+MS-UIGothic"/>
                <a:cs typeface="JLCSHM+MS-UIGothic"/>
              </a:rPr>
              <a:t>空气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滤</a:t>
            </a:r>
            <a:r>
              <a:rPr sz="2300" spc="23">
                <a:solidFill>
                  <a:srgbClr val="9970FC"/>
                </a:solidFill>
                <a:latin typeface="JLCSHM+MS-UIGothic"/>
                <a:cs typeface="JLCSHM+MS-UIGothic"/>
              </a:rPr>
              <a:t>清器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JLCSHM+MS-UIGothic"/>
                <a:cs typeface="JLCSHM+MS-UIGothic"/>
              </a:rPr>
              <a:t>柴油箱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喷</a:t>
            </a:r>
            <a:r>
              <a:rPr sz="2300" spc="25">
                <a:solidFill>
                  <a:srgbClr val="9970FC"/>
                </a:solidFill>
                <a:latin typeface="JLCSHM+MS-UIGothic"/>
                <a:cs typeface="JLCSHM+MS-UIGothic"/>
              </a:rPr>
              <a:t>油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柴油机供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给</a:t>
            </a: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系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LCSHM+MS-UIGothic"/>
                <a:cs typeface="JLCSHM+MS-UIGothic"/>
              </a:rPr>
              <a:t>高效率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LCSHM+MS-UIGothic"/>
                <a:cs typeface="JLCSHM+MS-UIGothic"/>
              </a:rPr>
              <a:t>可靠性高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柴油机供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将燃油和空气高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效地混合并送入气缸，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高效燃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从而提高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发动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机的燃油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性和功率。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柴油机供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各部件的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和制造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经过严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格的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量控制，确保其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定的工作性能。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LCSHM+MS-UIGothic"/>
                <a:cs typeface="JLCSHM+MS-UIGothic"/>
              </a:rPr>
              <a:t>低排放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精确控制燃油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喷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射和燃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烧过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程，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柴油机供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气排放，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JLCSHM+MS-UIGothic"/>
                <a:cs typeface="JLCSHM+MS-UIGothic"/>
              </a:rPr>
              <a:t>保要求。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QRSJQN+EPJGNM+MicrosoftYaHei-Bold"/>
                <a:cs typeface="QRSJQN+EPJGN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JLCSHM+MS-UIGothic"/>
                <a:cs typeface="JLCSHM+MS-UIGothic"/>
              </a:rPr>
              <a:t>柴油机燃油系</a:t>
            </a:r>
            <a:r>
              <a:rPr sz="3800">
                <a:solidFill>
                  <a:srgbClr val="FFA7EC"/>
                </a:solidFill>
                <a:latin typeface="SimSun"/>
                <a:cs typeface="SimSun"/>
              </a:rPr>
              <a:t> 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燃油箱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JLCSHM+MS-UIGothic"/>
                <a:cs typeface="JLCSHM+MS-UIGothic"/>
              </a:rPr>
              <a:t>燃油箱的作用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JLCSHM+MS-UIGothic"/>
                <a:cs typeface="JLCSHM+MS-UIGothic"/>
              </a:rPr>
              <a:t>燃油箱的种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JLCSHM+MS-UIGothic"/>
                <a:cs typeface="JLCSHM+MS-UIGothic"/>
              </a:rPr>
              <a:t>燃油箱的清洗与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维护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燃油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滤</a:t>
            </a: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清器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343343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JLCSHM+MS-UIGothic"/>
                <a:cs typeface="JLCSHM+MS-UIGothic"/>
              </a:rPr>
              <a:t>燃油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滤</a:t>
            </a:r>
            <a:r>
              <a:rPr sz="1600">
                <a:solidFill>
                  <a:srgbClr val="9970FC"/>
                </a:solidFill>
                <a:latin typeface="JLCSHM+MS-UIGothic"/>
                <a:cs typeface="JLCSHM+MS-UIGothic"/>
              </a:rPr>
              <a:t>清器的作用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JLCSHM+MS-UIGothic"/>
                <a:cs typeface="JLCSHM+MS-UIGothic"/>
              </a:rPr>
              <a:t>燃油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滤</a:t>
            </a:r>
            <a:r>
              <a:rPr sz="1600">
                <a:solidFill>
                  <a:srgbClr val="9970FC"/>
                </a:solidFill>
                <a:latin typeface="JLCSHM+MS-UIGothic"/>
                <a:cs typeface="JLCSHM+MS-UIGothic"/>
              </a:rPr>
              <a:t>清器的种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JLCSHM+MS-UIGothic"/>
                <a:cs typeface="JLCSHM+MS-UIGothic"/>
              </a:rPr>
              <a:t>燃油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滤</a:t>
            </a:r>
            <a:r>
              <a:rPr sz="1600">
                <a:solidFill>
                  <a:srgbClr val="9970FC"/>
                </a:solidFill>
                <a:latin typeface="JLCSHM+MS-UIGothic"/>
                <a:cs typeface="JLCSHM+MS-UIGothic"/>
              </a:rPr>
              <a:t>清器的更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换</a:t>
            </a:r>
            <a:r>
              <a:rPr sz="1600">
                <a:solidFill>
                  <a:srgbClr val="9970FC"/>
                </a:solidFill>
                <a:latin typeface="JLCSHM+MS-UIGothic"/>
                <a:cs typeface="JLCSHM+MS-UIGothic"/>
              </a:rPr>
              <a:t>周期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RSJQN+EPJGNM+MicrosoftYaHei-Bold"/>
                <a:cs typeface="QRSJQN+EPJGNM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RSJQN+EPJGNM+MicrosoftYaHei-Bold"/>
                <a:cs typeface="QRSJQN+EPJGNM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RSJQN+EPJGNM+MicrosoftYaHei-Bold"/>
                <a:cs typeface="QRSJQN+EPJGNM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9970FC"/>
                </a:solidFill>
                <a:latin typeface="JLCSHM+MS-UIGothic"/>
                <a:cs typeface="JLCSHM+MS-UIGothic"/>
              </a:rPr>
              <a:t>油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300" spc="25">
                <a:solidFill>
                  <a:srgbClr val="FFFFFF"/>
                </a:solidFill>
                <a:latin typeface="JLCSHM+MS-UIGothic"/>
                <a:cs typeface="JLCSHM+MS-UIGothic"/>
              </a:rPr>
              <a:t>油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泵</a:t>
            </a:r>
            <a:r>
              <a:rPr sz="2300" spc="23">
                <a:solidFill>
                  <a:srgbClr val="FFFFFF"/>
                </a:solidFill>
                <a:latin typeface="JLCSHM+MS-UIGothic"/>
                <a:cs typeface="JLCSHM+MS-UIGothic"/>
              </a:rPr>
              <a:t>的作用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将燃油从燃油箱中吸出，克服燃油的流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阻力，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送至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喷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31055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300" spc="25">
                <a:solidFill>
                  <a:srgbClr val="FFFFFF"/>
                </a:solidFill>
                <a:latin typeface="JLCSHM+MS-UIGothic"/>
                <a:cs typeface="JLCSHM+MS-UIGothic"/>
              </a:rPr>
              <a:t>油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泵</a:t>
            </a:r>
            <a:r>
              <a:rPr sz="2300" spc="23">
                <a:solidFill>
                  <a:srgbClr val="FFFFFF"/>
                </a:solidFill>
                <a:latin typeface="JLCSHM+MS-UIGothic"/>
                <a:cs typeface="JLCSHM+MS-UIGothic"/>
              </a:rPr>
              <a:t>的种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669403"/>
            <a:ext cx="52560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机械式、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电动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式等，按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油量可分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定量和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475595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300" spc="25">
                <a:solidFill>
                  <a:srgbClr val="FFFFFF"/>
                </a:solidFill>
                <a:latin typeface="JLCSHM+MS-UIGothic"/>
                <a:cs typeface="JLCSHM+MS-UIGothic"/>
              </a:rPr>
              <a:t>油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泵</a:t>
            </a:r>
            <a:r>
              <a:rPr sz="2300" spc="23">
                <a:solidFill>
                  <a:srgbClr val="FFFFFF"/>
                </a:solidFill>
                <a:latin typeface="JLCSHM+MS-UIGothic"/>
                <a:cs typeface="JLCSHM+MS-UIGothic"/>
              </a:rPr>
              <a:t>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2300" spc="25">
                <a:solidFill>
                  <a:srgbClr val="FFFFFF"/>
                </a:solidFill>
                <a:latin typeface="JLCSHM+MS-UIGothic"/>
                <a:cs typeface="JLCSHM+MS-UIGothic"/>
              </a:rPr>
              <a:t>与保养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5319768"/>
            <a:ext cx="41607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，清洗或更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换滤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网，保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证输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顺畅</a:t>
            </a:r>
            <a:r>
              <a:rPr sz="1500">
                <a:solidFill>
                  <a:srgbClr val="FFFFFF"/>
                </a:solidFill>
                <a:latin typeface="JLCSHM+MS-UIGothic"/>
                <a:cs typeface="JLCSH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https://d.book118.com/165241012330011123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JLCSHM+MS-UIGothic</vt:lpstr>
      <vt:lpstr>SimSun</vt:lpstr>
      <vt:lpstr>WALTHL+NNVBUK+ArialMT</vt:lpstr>
      <vt:lpstr>Times New Roman</vt:lpstr>
      <vt:lpstr>QRSJQN+EPJGNM+MicrosoftYaHei-Bold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2024-09-27T21:49:21.850</cp:lastPrinted>
  <dcterms:created xsi:type="dcterms:W3CDTF">2024-09-27T13:49:21Z</dcterms:created>
  <dcterms:modified xsi:type="dcterms:W3CDTF">2024-09-27T13:49:23Z</dcterms:modified>
</cp:coreProperties>
</file>