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2F449-31CF-477D-8D9D-558BA3EE3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56845-6F66-46CA-8A5E-97B5ECBB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4593B-596A-4042-8658-967247CA9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58E4A-A098-4BAF-8C27-E5D8D52A9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79854-9E64-4E65-A289-B49AF4D5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636A2-24F0-4B36-909F-809198DD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F5002-D492-4560-8FC6-9A1055A9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D9622-662B-4989-89CC-530BDE64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82BD8-DC9B-4C73-9F02-16A0E768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FC530-7800-45D9-9F8C-27588775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39B1A-8F73-4D77-B7F7-8358BDBE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4114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企业管理者战略思维从模式思维到创新思维的突破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模式思维与创新思维的比较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企业管理者如何突破模式思维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创新思维在企业管理中的应用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案例分析：成功企业的创新思维实践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企业管理者如何培养创新思维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全球化与数字化时代下的新挑战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随着全球化和数字化的加速发展，企业面临的市场环境和竞争态势日益复杂多变，传统的管理模式已难以适应新的发展需求。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创新成为企业核心竞争力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在激烈的市场竞争中，创新成为企业获取竞争优势和实现可持续发展的关键要素，企业管理者的战略思维亟待从模式思维向创新思维转变。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企业管理者需要增强风险意识，提高应对不确定性风险的能力，包括风险识别、评估、预警和应对等，以确保企业在创新发展过程中能够稳健前行。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突破传统思维模式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企业管理者需要摆脱过去成功的经验和惯性思维，敢于挑战传统，拥抱变革，以开放的心态接纳新的思维方式和创新理念。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企业管理者需要不断提升自身的创新思维能力，包括洞察力、想象力、创造力和判断力等，以更好地应对复杂多变的市场环境和竞争挑战。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构建创新型组织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企业管理者需要积极推动组织变革，打造创新型组织，营造鼓励创新、宽容失败的文化氛围，激发员工的创新活力和创造力。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企业管理者的挑战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模式思维与创新思维的比较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模式思维强调对过去经验的复用和对历史数据的分析，以此为基础进行决策和预测。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模式思维倾向于选择已知、稳定的解决方案，避免不确定性和风险。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模式思维的特点与局限性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追求稳定性和可预测性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依赖经验和历史数据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模式思维的特点与局限性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重视规则和流程：模式思维强调遵循既定的规则和流程，以确保决策的一致性和效率。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无法应对复杂性和不确定性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模式思维在处理复杂、不确定的问题时可能失效，因为它无法涵盖所有可能的变量和情境。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限制创造力和想象力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模式思维强调遵循既定规则，可能限制员工的创造力和想象力，阻碍企业的创新发展。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忽视变革和创新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过度依赖模式思维可能导致企业忽视市场变革和创新机会，陷入僵化和守旧。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模式思维的特点与局限性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创新思维鼓励挑战现状，寻求新的解决方案和商业模式，以应对不断变化的市场环境。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强调变革和创新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创新思维激发员工的想象力和创造力，鼓励他们提出新的想法和观点。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重视想象力和创造力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容忍失败和不确定性：创新思维认识到创新过程中可能存在的失败和不确定性，并将其视为学习和成长的机会。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09" b="7809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适应快速变化的环境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创新思维使企业能够灵活应对市场变革和技术发展，抓住新的机遇和挑战。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激发员工积极性和创造力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创新思维鼓励员工参与创新过程，激发他们的积极性和创造力，提高企业的整体绩效。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创造竞争优势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通过创新思维，企业可以开发出独特的产品、服务或商业模式，从而在竞争激烈的市场中脱颖而出。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模式思维为创新思维提供基础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模式思维通过对历史数据和经验的分析，可以为创新思维提供有价值的参考和启示。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创新思维需要模式思维的补充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创新思维虽然强调变革和创新，但在实施新想法时仍需要依赖模式思维提供的稳定性和可预测性。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模式思维与创新思维的关联与差异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模式思维追求稳定性和可预测性，而创新思维追求变革和创新。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方法不同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模式思维依赖历史数据和经验进行决策，而创新思维则通过想象、创造和实验来探索新的可能性。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对待失败的态度不同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模式思维往往避免失败和风险，而创新思维则将失败视为学习和成长的机会。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模式思维与创新思维的关联与差异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企业管理者如何突破模式思维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9" r="125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通过与不同领域、不同背景的人交流，获取新的灵感和启发，打破思维定势。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审视企业现有业务模式、管理模式和思维模式，识别存在的问题和局限性。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勇于挑战行业或企业内部的传统观念和做法，提出新的假设和解决方案。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识别并挑战现有模式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积极接纳和尝试新事物、新观点和新方法，保持开放心态。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关注全球范围内的行业趋势和前沿技术，拓宽视野。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鼓励企业内部多元化和包容性，激发员工的创造力和创新精神。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培养开放心态与多元视角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https://d.book118.com/165241141044011104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2024-09-13T22:04:05.980</cp:lastPrinted>
  <dcterms:created xsi:type="dcterms:W3CDTF">2024-09-13T14:04:06Z</dcterms:created>
  <dcterms:modified xsi:type="dcterms:W3CDTF">2024-09-13T14:04:08Z</dcterms:modified>
</cp:coreProperties>
</file>