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A8FAAE-0EAF-4043-8D2D-98D94B225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E3426D-0AED-4B7C-810B-501533D00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D0596D-ECDC-411E-98AB-F74693148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9B2F5C-27A0-47B9-86D1-B015127BF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89F48C-6FDF-4DA9-B3E7-4109E2291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6CC6CA-FC2A-4C9B-B0C4-47469305D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E191F6-690D-42BC-BFC2-FB5FF26BA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E23D11-BC3D-4246-8BDC-761E86D3B6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2568E6-0DF9-40E9-B406-7B7BDD1A23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6B945-C6E5-4D87-9640-F54549812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647A1C-9B2D-462A-A1C8-214A73ECA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524212332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门急诊复诊患者占比统计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门急诊复诊患者占比统计现状分析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复诊患者占比影响因素分析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复诊患者占比与医疗质量关系探讨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改进门急诊复诊患者占比的对策与建议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了解门急诊复诊患者的占比情况，为医院管理和医疗服务提供参考。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分析复诊患者占比与医疗质量、患者满意度等因素的关系，提高医疗服务水平。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29" r="2529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统计时间范围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分析方法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过去一年内门急诊复诊患者的占比情况。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包括复诊患者数量、占比、科室分布、年龄分布、性别分布等。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采用描述性统计和推断性统计方法，对复诊患者占比进行多角度、多层次的分析。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门急诊复诊患者占比统计现状分析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统计数据来源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通过医院的信息系统获取患者的就诊记录，包括初诊和复诊的信息。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对患者进行问卷调查，收集关于复诊情况的数据。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利用医保数据中的就诊记录，分析患者的复诊情况。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医院信息系统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医保数据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复诊患者占比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复诊次数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复诊间隔时间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统计指标及定义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患者在一定时间内到门诊进行复诊的次数，反映患者的病情复杂程度和医院的医疗服务质量。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患者两次复诊之间的时间间隔，反映患者的病情稳定程度和医院的随访管理水平。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复诊患者数占总患者数的比例，反映医院对患者的持续治疗和管理能力。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712" b="5712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不同科室复诊患者占比差异较大，一些需要长期治疗和管理的科室如心血管内科、呼吸内科等复诊患者占比较高。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随着医疗水平的提高和患者对健康管理的重视，复诊患者占比呈上升趋势。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医院应加强随访管理，提高患者对医院的信任度和满意度，从而降低复诊患者占比。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复诊患者占比情况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复诊患者占比影响因素分析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病情复杂程度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患者依从性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经济状况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交通便利程度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患者因素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患者的经济能力可能影响其复诊意愿，经济困难可能导致部分患者无法承担复诊费用。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患者对治疗方案的遵从程度直接影响复诊率，依从性高的患者更容易按时复诊。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病情复杂、需要长期治疗的患者复诊率相对较高。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医院所在地的交通便利程度对患者复诊意愿有一定影响，交通不便可能增加患者复诊的难度。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医生的诊疗水平和经验直接影响患者治疗效果和复诊率，高水平的医生往往能吸引更多患者复诊。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134" r="12134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诊疗水平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医生与患者的沟通能力对于建立信任和提高患者依从性至关重要，良好的沟通有助于患者理解和遵从治疗方案。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9042" r="290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医生的服务态度直接影响患者就医体验，友善、耐心的医生更容易赢得患者信任和好感，从而提高复诊率。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服务态度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医生因素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https://d.book118.com/165242123322011121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2024-09-25T03:25:16.014</cp:lastPrinted>
  <dcterms:created xsi:type="dcterms:W3CDTF">2024-09-24T19:25:16Z</dcterms:created>
  <dcterms:modified xsi:type="dcterms:W3CDTF">2024-09-24T19:25:17Z</dcterms:modified>
</cp:coreProperties>
</file>