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C029C-510C-43A3-A2FD-B0DF3690A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8D4A0-81D1-44E6-984C-635B23A4C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BB788-DED0-454D-B29A-01F8E90DA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823C2-28C0-4564-A0D2-FE292EE55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A91026-43D3-4EDC-911B-4C23F549E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7E8D3F-1A03-46EA-8C29-39F57E8BC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2ED899-DB9B-43A0-8ADC-95089ACAD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2AB43-9065-4863-BB46-D9319D73D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31CA7-447A-489B-9D48-86EA41123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AB36E-F0E7-4874-9DF2-D7A57A457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DCAC9-320F-4BE8-9671-C0EFFB2AF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242332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病毒预防应急预案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社会协同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预案评估与修订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预案概述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为应对可能出现的病毒疫情，降低疫情对公众健康和社会经济的影响，制定本预案。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确保快速、有效地应对病毒疫情，控制疫情扩散，保障人民生命安全和身体健康。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08" r="17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本预案适用于全国范围内可能出现的病毒疫情的预防和应对工作。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各级政府、卫生健康部门、医疗机构、社区、企事业单位及其他相关单位和个人。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加强病毒监测和预警，及时发现疫情，采取有效措施防止疫情扩散。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科学应对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依靠科学手段，采取合理有效的防控措施，提高应对疫情的科技含量。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严格按照法律法规要求，规范疫情报告、处置和防控工作。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联防联控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加强部门间协作配合，形成防控合力，共同应对疫情挑战。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提高公众的防疫意识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通过各种媒体和渠道，广泛宣传病毒的危害、传播途径和预防措施，提高公众的防疫意识和自我保护能力。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健康宣传教育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减少病毒传播的风险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对公共场所进行定期消毒，特别是人员密集的场所如商场、车站、机场等，以减少病毒的传播风险。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公共场所消毒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保障防疫工作的正常进行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储备足够的口罩、消毒液、防护服等防疫物资，确保在疫情发生时能够及时供应，保障防疫工作的正常进行。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防疫物资储备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社区封闭管理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控制疫情的扩散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实施社区封闭管理，限制人员流动，减少聚集活动，以控制疫情的扩散和传播。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应急响应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应急指挥部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负责提供医疗救治和防控技术支持，确保患者得到及时救治。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医疗救治组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疫情监测组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物资保障组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负责应急物资的采购、储备和调配，确保应急物资充足。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负责全面领导和协调应急工作，确保各部门之间的有效协作。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负责疫情监测和数据收集，及时发现并报告疫情变化。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应急组织架构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https://d.book118.com/165242332033011044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2024-09-06T08:42:53.677</cp:lastPrinted>
  <dcterms:created xsi:type="dcterms:W3CDTF">2024-09-06T00:42:53Z</dcterms:created>
  <dcterms:modified xsi:type="dcterms:W3CDTF">2024-09-06T00:42:55Z</dcterms:modified>
</cp:coreProperties>
</file>