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F1934-8CFD-49F9-9B42-5A2470D6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BEFA6-0931-4C0A-9AE9-4B20DF61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40A7-9BB5-4C8C-B61F-417B7958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3F4A4-73FA-49AF-9927-76347EF4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1655E-C5D6-4345-9DA8-BBFBE7EE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13BDA-6DF2-4477-A802-4261DC42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93834-8276-4453-8EA6-54E24FB3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93912-6B7F-4FE2-A8A6-3ADF1268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74E69-D56F-4720-AE4E-D21BF6C4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74266-F0F7-49ED-B97C-322AF023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E3A7D-2974-446B-B2EB-AF96EC66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4334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新生儿吸痰护理PPT课件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新生儿吸痰护理概述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吸痰护理是指通过特定的吸痰装置，将新生儿呼吸道内的痰液、分泌物等吸出，保持呼吸道通畅的过程。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吸痰护理是新生儿护理中一项重要的操作，特别是在新生儿出现呼吸困难、窒息等紧急情况下，吸痰护理能够快速有效地缓解症状，保障新生儿的生命安全。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吸痰护理的必要性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新生儿呼吸道较为狭窄，且呼吸道黏膜较为脆弱，容易受到痰液、分泌物等阻塞，导致呼吸困难、窒息等危险情况。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吸痰护理能够及时清除呼吸道内的痰液、分泌物等，保持呼吸道通畅，预防和缓解呼吸困难、窒息等症状，保障新生儿的生命安全。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新生儿出现呼吸困难、窒息等紧急情况时，需要进行吸痰护理。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新生儿呼吸道内有痰液、分泌物等阻塞时，需要进行吸痰护理。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医生根据新生儿的病情和需要，判断需要进行吸痰护理的情况。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吸痰护理的适用情况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新生儿吸痰护理操作流程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评估新生儿的病情，确定是否需要进行吸痰护理。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准备好吸痰机、吸痰管、生理盐水、消毒用品等所需物品。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操作前要彻底洗手，确保手部卫生。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清洁鼻腔或口腔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吸痰后，用棉签轻轻清洁新生儿的鼻腔或口腔，保持呼吸道通畅。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开启吸引器，将痰液从呼吸道内吸出。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插入吸痰管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将吸痰管轻轻插入新生儿的鼻腔或口腔，直至到达气管。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连接吸痰机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将吸痰机与吸引器连接，检查是否通畅。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润湿吸痰管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用生理盐水润湿吸痰管前端，以免插入时刺激呼吸道。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观察新生儿的呼吸、面色等情况，如果出现异常及时处理。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定期检查新生儿的呼吸道是否通畅，如有需要可再次进行吸痰护理。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操作过程中注意给新生儿保暖，以免受凉。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新生儿吸痰护理的注意事项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https://d.book118.com/165243344012011111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2024-09-16T16:54:14.562</cp:lastPrinted>
  <dcterms:created xsi:type="dcterms:W3CDTF">2024-09-16T08:54:14Z</dcterms:created>
  <dcterms:modified xsi:type="dcterms:W3CDTF">2024-09-16T08:54:16Z</dcterms:modified>
</cp:coreProperties>
</file>