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9D500-A07F-43E2-A851-B688E98EA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4910E-C619-4797-9C05-85BA59E12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6C01D-0A94-4E08-A599-1C931A9BF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C7D62-E7A2-4274-BAEE-EFAEDEF31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4F042-2C23-4494-9121-A7319AAA9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44D868-1082-4919-A7E1-184FC0BD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C8DAE-BC29-4538-8078-82B2B61D4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BFA14-D899-407C-887D-CF2B72A63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99F3B-C8BA-442B-878C-22321ABF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DB9BD-3355-42B1-825C-AD90B85E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57578-AE8B-43FE-BAD0-3F2F7C75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01002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公司工作服制度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工作服制度概述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公司工作服规定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公司工作服管理规定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公司工作服制度实施与监督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公司工作服制度优化建议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工作服制度概述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6" b="2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86" b="111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统一的工作服能够展现企业的形象和风格，增强员工对企业的认同感和归属感。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规范员工行为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工作服制度可以规范员工在工作场所的着装，避免过于随意或个性化的着装，提升工作场所的专业性和秩序性。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合理的工作服制度可以减少员工在工作中的时间和精力分散，提高工作效率。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工作服可以作为企业员工的标识，方便内部管理和沟通。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533" b="115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812" b="681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特殊行业的工作服可以起到保护员工安全的作用，如防护服、制服等。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工作服在社交场合可以展现员工的职业素养和社会地位，有助于建立良好的人际关系。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工作服的作用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古代手工业者、工匠等职业都有各自的工作服，随着社会的发展逐渐形成定制。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167" r="20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748" b="167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古代工作服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随着工业革命和现代化进程的加速，越来越多的行业开始注重工作服的统一和规范。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现代工作服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现代工作服设计越来越注重个性化和多元化，以适应不同行业和企业的需求。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工作服的历史和发展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公司工作服规定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适用于公司管理层和办公室员工，以展现专业、正式的形象。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适用于生产车间员工，以舒适、耐穿为主，方便作业。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适用于市场、销售部门员工，设计时尚、有品牌标识，提升公司形象。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工作服种类与样式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https://d.book118.com/165301002301011123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5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2024-09-27T17:59:40.431</cp:lastPrinted>
  <dcterms:created xsi:type="dcterms:W3CDTF">2024-09-27T09:59:40Z</dcterms:created>
  <dcterms:modified xsi:type="dcterms:W3CDTF">2024-09-27T09:59:42Z</dcterms:modified>
</cp:coreProperties>
</file>