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4EF63-7BAA-4833-9200-DCE352FA4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26976-B592-4ED3-A1B2-730D82E73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22236-0199-42C9-B13A-53FF37927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896C9-E23E-4D60-AC09-E10FB6886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2D52AA-9606-4056-B2E9-83DC6D42D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89D7F1-9653-4BB2-AD3E-98235BB0C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4C516B-7874-4643-B9A0-EFAC79F6C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A9318-CCB6-4865-9F39-591087BC5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B0001-718E-47E3-A477-A49BD381A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CF848-2FD1-408C-BEED-68E9098BF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B6DC5-B06A-4780-A4A5-E1DFBFA14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023011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内科临床常见症状处理综述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症状处理中的药物应用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非药物治疗在症状处理中的应用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症状处理中的注意事项与预防措施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症状是患者主观感受到的不适或异常感觉，如疼痛、发热、咳嗽等。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症状可以分为常见症状和少见症状，常见症状如发热、咳嗽、腹痛等，少见症状如罕见疾病引发的特殊表现。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提示病因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症状可以提示疾病的病因和病变部位，为医生提供初步诊断方向。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结合症状、体征和实验室检查结果，可以对疾病进行更准确的诊断。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症状的变化可以反映病情的发展和治疗效果，有助于医生调整治疗方案。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症状对诊断的重要性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医生需要对患者描述的症状进行评估，判断其严重程度、伴随症状、持续时间等。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详细记录患者症状的发生时间、表现、变化情况等信息，以便于后续诊断和治疗。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症状的评估与记录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常见症状处理方法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发热是内科临床常见的症状之一，处理方法包括对症治疗、病因治疗和预防并发症。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对症治疗包括使用解热镇痛药、物理降温等措施缓解发热带来的不适；病因治疗则是针对引起发热的病因进行治疗，如抗感染、抗肿瘤等；预防并发症主要是预防脱水、电解质紊乱等情况的发生。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咳嗽是内科临床常见的症状之一，处理方法包括止咳、祛痰、抗感染等。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止咳药可以缓解咳嗽症状，祛痰药可以帮助排痰，减轻咳嗽；对于由感染引起的咳嗽，需要进行抗感染治疗。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呼吸困难是内科临床常见的症状之一，处理方法包括吸氧、平喘、抗炎等。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吸氧可以改善缺氧状态，平喘药可以缓解支气管痉挛，抗炎药可以减轻炎症反应。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心悸是内科临床常见的症状之一，处理方法包括药物治疗、生活调理和心理治疗等。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药物治疗主要是使用抗心律失常药物，生活调理包括改善生活方式和饮食习惯，心理治疗则针对心悸引起的焦虑、抑郁等症状进行干预。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心悸处理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胸痛处理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胸痛是内科临床常见的症状之一，处理方法包括止痛、抗凝、溶栓等。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止痛药可以缓解胸痛症状，对于由血栓引起的胸痛需要进行抗凝或溶栓治疗。同时，需要针对胸痛的病因进行治疗，如冠心病、肺栓塞等。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症状处理中的药物应用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https://d.book118.com/165302301124011043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2024-09-05T04:38:11.276</cp:lastPrinted>
  <dcterms:created xsi:type="dcterms:W3CDTF">2024-09-04T20:38:11Z</dcterms:created>
  <dcterms:modified xsi:type="dcterms:W3CDTF">2024-09-04T20:38:13Z</dcterms:modified>
</cp:coreProperties>
</file>