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9C4AD-B77A-4661-94F0-E9F30631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EF116-4D2B-4A8A-96E8-288C6EC4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CBD8A-157C-4B77-BEC7-8E20D801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70039-95EB-4FFD-AFB9-408F291D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79496-CC29-434E-BA76-CE2EF271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8B085-06AA-4341-A945-34D9522C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B6BA0-2F25-4819-9E04-2DF31012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042A5-B3EA-47E6-A343-72F6DBF1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8D82E-19E8-41D1-98D5-A7B9B68B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0603-4C2A-43A7-BB9F-3D76DA5B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143B-AE69-4BD9-AF16-1285E002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03040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《点钞大赛正式版本》ppt课件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点钞技巧与训练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点钞大赛优秀选手展示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点钞机器人的发展与展望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点钞大赛起源于中国，最早可追溯到清朝末年的账房先生比赛。随着时代的发展，点钞大赛逐渐演变为一项具有竞技性质的比赛，吸引了众多银行和金融机构参与。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点钞大赛的起源与金融行业的快速发展密切相关。随着银行业务量的不断增加，点钞技能成为银行业从业人员必备的基本功之一，因此点钞大赛应运而生。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点钞大赛的历史与起源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点钞大赛通常采用计时赛或淘汰赛的形式进行。参赛选手需要在规定时间内完成点钞任务，准确计数并记录结果。比赛过程中，选手需遵守比赛规则，不得使用任何辅助工具或手段。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点钞大赛的流程包括选手报名、资格审查、预赛、决赛等环节。预赛通常采用淘汰制，选拔出优胜者进入决赛。决赛则采用计时赛或抢答赛的形式，决出最终名次。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点钞大赛的规则与流程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的意义在于提高银行业从业人员的基本技能水平，促进业务交流与合作。通过比赛，选手可以展示自己的技能和实力，提升个人职业素养和竞争力。同时，比赛也为银行业提供了一个交流和学习的平台，促进了行业整体水平的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的价值不仅体现在提高技能水平上，还体现在弘扬工匠精神、传承传统文化等方面。通过比赛，可以激发选手对传统文化的热爱和传承意识，弘扬精益求精、追求卓越的工匠精神。此外，点钞大赛还可以促进金融知识的普及和传播，提高公众对金融行业的认知和理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点钞大赛的意义与价值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点钞技巧与训练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272" b="122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点钞的基本技巧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掌握正确的持钞姿势，确保手指稳定，便于操作。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熟悉并掌握单指单张、多指多张等基本点钞手法，提高点钞速度和准确性。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掌握货币真伪的辨识方法，避免误收假币。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学会对点完的钞票进行整理和捆扎，保持整洁。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持钞技巧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点钞手法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辨识真伪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整理与捆扎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多任务处理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点钞的进阶技巧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通过训练提高对钞票的快速识别能力，缩短点钞时间。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在点钞过程中同时进行其他相关操作，如记录、分类等。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培养在有干扰因素的情况下保持专注和准确点钞的能力。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在团队比赛中，注重与其他成员的配合，提高整体效率。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模拟比赛场景进行训练，提高实战能力。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模拟比赛训练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设定时间限制，提高点钞速度和效率。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制定分阶段训练目标，逐步提高技能水平。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分阶段目标训练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及时反馈训练中的问题并调整训练方法，确保持续进步。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点钞的训练方法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点钞大赛优秀选手展示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https://d.book118.com/165303040211011104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2024-09-14T08:40:46.823</cp:lastPrinted>
  <dcterms:created xsi:type="dcterms:W3CDTF">2024-09-14T00:40:46Z</dcterms:created>
  <dcterms:modified xsi:type="dcterms:W3CDTF">2024-09-14T00:40:48Z</dcterms:modified>
</cp:coreProperties>
</file>