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C3861-1138-40E0-BB12-DBE47C781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A63B7-0F60-4FAF-B632-B23287E8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98735-85B3-4FD8-A1B9-AEA0839A5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C381A-747F-4E60-A557-20D3B89C7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CCD6F-097E-4705-96D5-D963F41A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E8445-9C0E-48B8-AA3D-4F6900B2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4F3018-E58C-4564-A947-01D8EB313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B933E-6C24-4E77-969C-B4D0EE57A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D5D3E1-B36E-45E6-8104-9B13A6C58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99DDE2-8504-4CA9-881E-1C5AA80DF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2C2F9-ED2D-42F2-8C63-0974E1D78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30403034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小学二年级语文下册-找春天课件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课文解析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拓展学习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课程总结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课程导入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0319" r="203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总结词：直观感受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详细描述：通过展示春天的美丽图片，让学生们直观地感受到春天的气息，激发他们对春天的兴趣和好奇心。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春天的图片展示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总结词：文化熏陶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详细描述：选取一首经典的春天诗歌，通过朗诵的方式让学生们感受春天的诗意和语言的韵律美，培养他们的文学审美能力。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春天的诗歌朗诵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总结词：引发想象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详细描述：讲述一个关于春天的故事，引导学生们展开想象，让他们在听故事的过程中对春天有更深入的理解和感受。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春天的故事讲述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课文解析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总结词：条理清晰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课是一篇关于春天的文章，通过描绘春天的景象和特点，引导学生感受春天的美好。全文共分为三个部分，第一部分描述了春天到来时万物复苏的景象，第二部分讲述了春天里的各种活动和体验，第三部分则表达了对春天的赞美和喜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课文内容梳理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总结词：重点突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详细描述：本课需要掌握的生词主要包括一些描述春天景象和特点的词语，如“嫩绿”、“绽放”、“嬉戏”等。学生需要理解这些词语的基本含义，并在课文中能够识别出这些词语，以加深对课文的理解。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生词学习与解释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总结词：深入浅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本课的重点句子主要是一些描绘春天景象和情感的句子，如“小草从地下探出头来，那是春天的眉毛吧？”这样的句子需要学生能够理解其修辞手法和深层含义，并通过这些句子进一步感受春天的美好和生机。同时，教师还可以引导学生尝试模仿这些句子的修辞手法，自己创作一些描绘春天的句子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重点句子解析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课堂互动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https://d.book118.com/165304030342011034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2024-08-30T18:42:05.129</cp:lastPrinted>
  <dcterms:created xsi:type="dcterms:W3CDTF">2024-08-30T10:42:05Z</dcterms:created>
  <dcterms:modified xsi:type="dcterms:W3CDTF">2024-08-30T10:42:06Z</dcterms:modified>
</cp:coreProperties>
</file>