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3C39-694B-4F7F-A31D-54D5A9CD8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FDF7C-1D81-4AEC-A467-09494234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1FECD-EF3F-4642-BC67-34FB6116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4E5E7-9BB3-46F1-BA44-3363FD34C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78F12-DDAD-44A6-83A8-AB18A5E2E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EF7110-19BB-4CCD-828A-D5B143441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C2734-CE66-4901-B2E1-D68CBE106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ACEE9-4A4A-46ED-91FF-610C460D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8C902-D978-4128-B74C-B13903A6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2CCC4-9BA8-46A0-8A7F-FFD4E5AF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8394-ED8E-48DD-BFBF-5AE28D5AF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1004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透析护理课件\n## 1.透析概述及其重要性\n### 1.1透析的定义与原理\n### 1.2透析技术的发展史\n### 1.3透析在医学领域的重要性\n## 2.透析护理的基本概念\n### 2.1透析护理的定义与目标\n### 2.2透析护理的基本原则与方法\n### 2.3透析护理的团队协作与沟通\n## 3.透析前的护理准备\n### 3.1患者评估与透析方式的选择\n### 3.2透析导管与瘘管的安置\n### 3.3患者的心理建设与教育\n## 4.透析过程中的护理监测\n### 4.1生命体征的监测与异常处理\n### 4.2血液与透析液流量的调节\n### 4.3并发症的预防与处理\n## 5.透析后的护理措施\n### 5.1透析后的导管与瘘管护理\n### 5.2患者的饮食与营养指导\n### 5.3患者的康复锻炼与生活质量改善\n## 6.特殊人群的透析护理\n### 6.1老年患者的透析护理\n### 6.2儿童患者的透析护理\n### 6.3孕妇与哺乳期患者的透析护理\n## 7.透析护理的质量评估与持续改进\n### 7.1透析护理的质量指标与评估方法\n### 7.2透析护理的持续改进策略\n### 7.3透析护理的未来发展趋势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透析护理课件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透析概述及其重要性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7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透析是一种生命维持技术，用于清除体内多余的水分和有毒物质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半透膜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将血液与透析液进行交换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以达到净化血液的目的</a:t>
                </a:r>
                <a:endParaRPr/>
              </a:p>
            </p:txBody>
          </p:sp>
          <p:sp>
            <p:nvSpPr>
              <p:cNvPr id="27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7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透析可以分为血液透析和腹膜透析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血液透析：通过机器进行血液净化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腹膜透析：利用腹膜进行血液净化</a:t>
                </a:r>
                <a:endParaRPr/>
              </a:p>
            </p:txBody>
          </p:sp>
          <p:sp>
            <p:nvSpPr>
              <p:cNvPr id="27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透析可以延长肾衰竭患者的生命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减少并发症的发生</a:t>
                </a:r>
                <a:endParaRPr/>
              </a:p>
            </p:txBody>
          </p:sp>
          <p:sp>
            <p:nvSpPr>
              <p:cNvPr id="28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透析的定义与原理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透析技术的发展史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1913年，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德国医生阿道夫·弗里德里希·约翰·冯·布劳恩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首次提出透析的概念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1943年，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美国医生威廉·沃尔什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成功进行了动物透析实验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1945年，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美国医生艾默里·利贝尔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约瑟夫·林格尔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成功为第一位患者进行透析治疗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1960年代，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血液透析机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的出现，使透析治疗成为常规手段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1970年代，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腹膜透析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技术得到发展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如今，透析技术不断发展，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生物相容性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个体化治疗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成为研究热点</a:t>
            </a:r>
            <a:endParaRPr/>
          </a:p>
        </p:txBody>
      </p:sp>
      <p:cxnSp>
        <p:nvCxnSpPr>
          <p:cNvPr id="29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9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透析是治疗急性肾损伤和慢性肾衰竭的重要手段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</p:grpSp>
        <p:grpSp>
          <p:nvGrpSpPr>
            <p:cNvPr id="30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透析为肾移植患者提供了过渡治疗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争取时间进行肾移植</a:t>
                </a:r>
                <a:endParaRPr/>
              </a:p>
            </p:txBody>
          </p:sp>
        </p:grpSp>
        <p:grpSp>
          <p:nvGrpSpPr>
            <p:cNvPr id="30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透析技术的发展为多器官功能衰竭的治疗提供了新思路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净化血液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减轻病情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透析在医学领域的重要性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透析护理的基本概念</a:t>
            </a:r>
            <a:endParaRPr/>
          </a:p>
        </p:txBody>
      </p:sp>
      <p:sp>
        <p:nvSpPr>
          <p:cNvPr id="31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1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透析护理是在透析治疗过程中进行的护理工作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透析护理的目标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透析护理的基本原则</a:t>
                </a:r>
                <a:endParaRPr/>
              </a:p>
            </p:txBody>
          </p:sp>
          <p:sp>
            <p:nvSpPr>
              <p:cNvPr id="3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：在整个透析过程中进行持续的护理干预</a:t>
                </a:r>
                <a:endParaRPr/>
              </a:p>
            </p:txBody>
          </p:sp>
          <p:sp>
            <p:nvSpPr>
              <p:cNvPr id="3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透析护理的方法</a:t>
                </a:r>
                <a:endParaRPr/>
              </a:p>
            </p:txBody>
          </p:sp>
          <p:sp>
            <p:nvSpPr>
              <p:cNvPr id="3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：根据患者的情况调整透析液和血流速度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预防并处理并发症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：及时发现并处理透析过程中可能出现的问题</a:t>
                </a:r>
                <a:endParaRPr/>
              </a:p>
            </p:txBody>
          </p:sp>
          <p:sp>
            <p:nvSpPr>
              <p:cNvPr id="3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透析护理的团队协作与沟通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透析护理需要多专业团队的协作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肾脏科医生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心理医生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团队成员之间需要进行有效沟通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确保患者信息的准确传递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制定合适的治疗和护理计划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应对突发情况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透析前的护理准备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患者评估与透析方式的选择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对患者进行全面评估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：评估患者的肾损伤程度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：评估患者的心血管状况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：评估患者的营养状况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根据评估结果选择合适的透析方式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：适用于急性肾损伤和慢性肾衰竭患者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：适用于慢性肾衰竭患者，尤其是老年人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透析导管与瘘管的安置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选择合适的透析导管和瘘管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临时导管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：适用于短期透析患者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长期导管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：适用于长期透析患者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动静脉瘘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：适用于长期透析患者，提供良好的血流量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进行导管和瘘管的安置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由专业医生进行操作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遵循无菌原则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注意术后护理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对患者进行心理建设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解释透析的重要性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增强患者对治疗的信心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减轻患者的焦虑和抑郁情绪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对患者进行健康教育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讲解透析的原理和过程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教授患者如何自我护理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强调遵医嘱的重要性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患者的心理建设与教育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透析过程中的护理监测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5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对患者进行生命体征的监测</a:t>
                </a:r>
                <a:endParaRPr/>
              </a:p>
            </p:txBody>
          </p:sp>
          <p:sp>
            <p:nvSpPr>
              <p:cNvPr id="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：维持稳定，避免波动过大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：保持规律，避免呼吸困难</a:t>
                </a:r>
                <a:endParaRPr/>
              </a:p>
            </p:txBody>
          </p:sp>
          <p:sp>
            <p:nvSpPr>
              <p:cNvPr id="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对异常情况进行处理</a:t>
                </a:r>
                <a:endParaRPr/>
              </a:p>
            </p:txBody>
          </p:sp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：调整透析参数，补充血容量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：调整透析参数，使用降压药物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：密切观察，必要时使用抗心律失常药物</a:t>
                </a:r>
                <a:endParaRPr/>
              </a:p>
            </p:txBody>
          </p:sp>
          <p:sp>
            <p:nvSpPr>
              <p:cNvPr id="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生命体征的监测与异常处理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https://d.book118.com/165310043010011110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透析护理课件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2024-09-15T02:31:30.521</cp:lastPrinted>
  <dcterms:created xsi:type="dcterms:W3CDTF">2024-09-14T18:31:30Z</dcterms:created>
  <dcterms:modified xsi:type="dcterms:W3CDTF">2024-09-14T18:31:32Z</dcterms:modified>
</cp:coreProperties>
</file>