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580CA-88A8-4CC1-B5D7-075796D5A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1D5BD-F1B2-4F23-9D1A-32EB732BE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57660-62F4-4863-81A3-3F2E78D89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369601-18B9-45A0-8D76-F7399A1AF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623301-0B6F-4A7E-8119-1DB4D90AB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2466C7-7D54-4ACA-8934-5ED93D3BA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BA6AB7-9F2C-42FC-9A4A-273632FED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23993-8C22-4C3B-9520-AEE87086E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3DFA3-61BD-49A3-AC17-C3DD2F60A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F4732-D541-4DF3-A5D6-1426D9444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57C29-B5EC-4300-BE80-4171BCBC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10102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肺癌的查房护理ppt教程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肺癌是一种起源于肺部支气管上皮细胞的恶性肿瘤，可分为非小细胞肺癌和小细胞肺癌两类。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肺癌是全球最常见的恶性肿瘤之一，其特点是细胞异常增生并在肺部形成肿块，进而侵犯周围组织或转移到其他器官。非小细胞肺癌和小细胞肺癌在细胞形态、生长方式和治疗反应上存在差异。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05" r="222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351" b="935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肺癌的发病与多种因素相关，包括遗传、环境、生活习惯等。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肺癌的发生与多种因素相关，其中吸烟是最主要的危险因素，长期吸烟会增加患肺癌的风险。此外，空气污染、职业暴露、遗传因素等也与肺癌发病有关。了解肺癌的病因和发病机制有助于预防和早期发现肺癌。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肺癌的症状多样，常见的包括咳嗽、咳痰、胸痛、呼吸困难等。诊断主要依靠医学影像学和病理学检查。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肺癌的症状因病情发展阶段和个体差异而异，常见的症状包括咳嗽、咳痰、胸痛、呼吸困难等。诊断肺癌需要进行一系列检查，如胸部X线、CT、MRI等医学影像学检查以及病理学检查，以确定肿瘤的性质和分期。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397" r="1839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肺癌患者常常面临巨大的心理压力，心理护理旨在缓解患者的焦虑、抑郁情绪，提高其应对能力和生活质量。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与患者保持良好沟通，耐心倾听其诉求和担忧，给予理解和支持。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沟通与倾听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通过教育患者正确认识肺癌，纠正其错误观念，帮助其建立积极心态。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教授患者情绪调节技巧，如深呼吸、冥想等，以缓解焦虑和压力。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情绪调节技巧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准确评估患者的疼痛程度，了解疼痛的性质和特点。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根据疼痛程度，遵医嘱给予适当的止痛药物，并观察药物的疗效和副作用。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采用物理疗法、按摩、针灸等非药物治疗手段缓解疼痛。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疼痛护理过程中，给予患者心理支持，帮助其树立战胜疼痛的信心。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非药物治疗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838" r="1583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协助患者排痰、咳嗽，保持呼吸道通畅，预防肺部感染。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对于缺氧患者，遵医嘱给予吸氧治疗，监测氧疗效果。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指导患者进行呼吸功能锻炼，如深呼吸、腹式呼吸等，以改善呼吸功能。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密切监测患者的呼吸频率、节律和血氧饱和度等指标。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https://d.book118.com/165310102134011122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2024-09-25T21:52:30.302</cp:lastPrinted>
  <dcterms:created xsi:type="dcterms:W3CDTF">2024-09-25T13:52:30Z</dcterms:created>
  <dcterms:modified xsi:type="dcterms:W3CDTF">2024-09-25T13:52:32Z</dcterms:modified>
</cp:coreProperties>
</file>